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17" r:id="rId4"/>
    <p:sldMasterId id="2147483830" r:id="rId5"/>
    <p:sldMasterId id="2147483847" r:id="rId6"/>
    <p:sldMasterId id="2147483988" r:id="rId7"/>
  </p:sldMasterIdLst>
  <p:notesMasterIdLst>
    <p:notesMasterId r:id="rId59"/>
  </p:notesMasterIdLst>
  <p:handoutMasterIdLst>
    <p:handoutMasterId r:id="rId60"/>
  </p:handoutMasterIdLst>
  <p:sldIdLst>
    <p:sldId id="256" r:id="rId8"/>
    <p:sldId id="864" r:id="rId9"/>
    <p:sldId id="1311" r:id="rId10"/>
    <p:sldId id="269" r:id="rId11"/>
    <p:sldId id="1312" r:id="rId12"/>
    <p:sldId id="1313" r:id="rId13"/>
    <p:sldId id="1315" r:id="rId14"/>
    <p:sldId id="1316" r:id="rId15"/>
    <p:sldId id="274" r:id="rId16"/>
    <p:sldId id="1317" r:id="rId17"/>
    <p:sldId id="276" r:id="rId18"/>
    <p:sldId id="1318" r:id="rId19"/>
    <p:sldId id="1319" r:id="rId20"/>
    <p:sldId id="280" r:id="rId21"/>
    <p:sldId id="281" r:id="rId22"/>
    <p:sldId id="282" r:id="rId23"/>
    <p:sldId id="1320" r:id="rId24"/>
    <p:sldId id="1321" r:id="rId25"/>
    <p:sldId id="1314" r:id="rId26"/>
    <p:sldId id="1310" r:id="rId27"/>
    <p:sldId id="1322" r:id="rId28"/>
    <p:sldId id="1323" r:id="rId29"/>
    <p:sldId id="1324" r:id="rId30"/>
    <p:sldId id="1325" r:id="rId31"/>
    <p:sldId id="1326" r:id="rId32"/>
    <p:sldId id="1327" r:id="rId33"/>
    <p:sldId id="1328" r:id="rId34"/>
    <p:sldId id="1329" r:id="rId35"/>
    <p:sldId id="1330" r:id="rId36"/>
    <p:sldId id="1290" r:id="rId37"/>
    <p:sldId id="1295" r:id="rId38"/>
    <p:sldId id="1331" r:id="rId39"/>
    <p:sldId id="1332" r:id="rId40"/>
    <p:sldId id="1333" r:id="rId41"/>
    <p:sldId id="1334" r:id="rId42"/>
    <p:sldId id="1335" r:id="rId43"/>
    <p:sldId id="1336" r:id="rId44"/>
    <p:sldId id="1337" r:id="rId45"/>
    <p:sldId id="1338" r:id="rId46"/>
    <p:sldId id="1339" r:id="rId47"/>
    <p:sldId id="1341" r:id="rId48"/>
    <p:sldId id="1340" r:id="rId49"/>
    <p:sldId id="1342" r:id="rId50"/>
    <p:sldId id="1343" r:id="rId51"/>
    <p:sldId id="1344" r:id="rId52"/>
    <p:sldId id="1345" r:id="rId53"/>
    <p:sldId id="1346" r:id="rId54"/>
    <p:sldId id="1347" r:id="rId55"/>
    <p:sldId id="1348" r:id="rId56"/>
    <p:sldId id="1349" r:id="rId57"/>
    <p:sldId id="1350" r:id="rId58"/>
  </p:sldIdLst>
  <p:sldSz cx="12192000" cy="6858000"/>
  <p:notesSz cx="6858000" cy="9144000"/>
  <p:embeddedFontLst>
    <p:embeddedFont>
      <p:font typeface="Cambria Math" panose="02040503050406030204" pitchFamily="18" charset="0"/>
      <p:regular r:id="rId61"/>
    </p:embeddedFont>
    <p:embeddedFont>
      <p:font typeface="Georgia" panose="02040502050405020303" pitchFamily="18" charset="0"/>
      <p:regular r:id="rId62"/>
      <p:bold r:id="rId63"/>
      <p:italic r:id="rId64"/>
      <p:boldItalic r:id="rId65"/>
    </p:embeddedFont>
    <p:embeddedFont>
      <p:font typeface="Helvetica" panose="020B0604020202020204" pitchFamily="34" charset="0"/>
      <p:regular r:id="rId66"/>
      <p:bold r:id="rId67"/>
      <p:italic r:id="rId68"/>
      <p:boldItalic r:id="rId69"/>
    </p:embeddedFont>
    <p:embeddedFont>
      <p:font typeface="KorolevLiU Bold" panose="020B0604020202020204" charset="0"/>
      <p:bold r:id="rId70"/>
    </p:embeddedFont>
    <p:embeddedFont>
      <p:font typeface="KorolevLiU Medium" panose="020B0604020202020204" charset="0"/>
      <p:regular r:id="rId71"/>
    </p:embeddedFont>
    <p:embeddedFont>
      <p:font typeface="Verdana" panose="020B0604030504040204" pitchFamily="34" charset="0"/>
      <p:regular r:id="rId72"/>
      <p:bold r:id="rId73"/>
      <p:italic r:id="rId74"/>
      <p:boldItalic r:id="rId75"/>
    </p:embeddedFont>
    <p:embeddedFont>
      <p:font typeface="Work Sans" pitchFamily="2" charset="0"/>
      <p:regular r:id="rId76"/>
      <p:bold r:id="rId77"/>
      <p:italic r:id="rId78"/>
      <p:boldItalic r:id="rId79"/>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8C8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EBF52F-89D5-406E-A9D7-0898DDC3BE32}" v="48" dt="2024-05-31T14:09:36.4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90" autoAdjust="0"/>
    <p:restoredTop sz="96327" autoAdjust="0"/>
  </p:normalViewPr>
  <p:slideViewPr>
    <p:cSldViewPr snapToGrid="0" showGuides="1">
      <p:cViewPr>
        <p:scale>
          <a:sx n="89" d="100"/>
          <a:sy n="89" d="100"/>
        </p:scale>
        <p:origin x="3324" y="16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6482"/>
    </p:cViewPr>
  </p:sorterViewPr>
  <p:notesViewPr>
    <p:cSldViewPr snapToGrid="0" showGuides="1">
      <p:cViewPr varScale="1">
        <p:scale>
          <a:sx n="84" d="100"/>
          <a:sy n="84" d="100"/>
        </p:scale>
        <p:origin x="297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font" Target="fonts/font3.fntdata"/><Relationship Id="rId68" Type="http://schemas.openxmlformats.org/officeDocument/2006/relationships/font" Target="fonts/font8.fntdata"/><Relationship Id="rId84" Type="http://schemas.microsoft.com/office/2015/10/relationships/revisionInfo" Target="revisionInfo.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Master" Target="slideMasters/slideMaster2.xml"/><Relationship Id="rId61" Type="http://schemas.openxmlformats.org/officeDocument/2006/relationships/font" Target="fonts/font1.fntdata"/><Relationship Id="rId82" Type="http://schemas.openxmlformats.org/officeDocument/2006/relationships/theme" Target="theme/theme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12.fntdata"/><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notesMaster" Target="notesMasters/notesMaster1.xml"/><Relationship Id="rId67" Type="http://schemas.openxmlformats.org/officeDocument/2006/relationships/font" Target="fonts/font7.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handoutMaster" Target="handoutMasters/handout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font" Target="fonts/font16.fntdata"/><Relationship Id="rId7" Type="http://schemas.openxmlformats.org/officeDocument/2006/relationships/slideMaster" Target="slideMasters/slideMaster4.xml"/><Relationship Id="rId71" Type="http://schemas.openxmlformats.org/officeDocument/2006/relationships/font" Target="fonts/font11.fntdata"/><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417DAE-8FBC-45FB-BF66-DE46AD354923}"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US"/>
        </a:p>
      </dgm:t>
    </dgm:pt>
    <dgm:pt modelId="{B57AB00B-89A0-4CB4-AEA5-19E308488E7E}">
      <dgm:prSet/>
      <dgm:spPr/>
      <dgm:t>
        <a:bodyPr/>
        <a:lstStyle/>
        <a:p>
          <a:r>
            <a:rPr lang="en-US"/>
            <a:t>State Space: triple (x,y,z) with 0 ≤ x,y,z ≤ 3, where x,y, and z represent the number of missionaries, cannibals and boats currently on the original bank.</a:t>
          </a:r>
        </a:p>
      </dgm:t>
    </dgm:pt>
    <dgm:pt modelId="{78C0C209-ADE4-4EAB-BF4A-5C78E6241256}" type="parTrans" cxnId="{AE1E24C2-860C-4AF9-A129-7A3A60E05B8E}">
      <dgm:prSet/>
      <dgm:spPr/>
      <dgm:t>
        <a:bodyPr/>
        <a:lstStyle/>
        <a:p>
          <a:endParaRPr lang="en-US"/>
        </a:p>
      </dgm:t>
    </dgm:pt>
    <dgm:pt modelId="{E76CFFDF-B8DA-4A79-ADC0-C4D5D78CEEDD}" type="sibTrans" cxnId="{AE1E24C2-860C-4AF9-A129-7A3A60E05B8E}">
      <dgm:prSet/>
      <dgm:spPr/>
      <dgm:t>
        <a:bodyPr/>
        <a:lstStyle/>
        <a:p>
          <a:endParaRPr lang="en-US"/>
        </a:p>
      </dgm:t>
    </dgm:pt>
    <dgm:pt modelId="{966286B1-84CE-467F-9DA1-2FE91B0BF4BE}">
      <dgm:prSet/>
      <dgm:spPr/>
      <dgm:t>
        <a:bodyPr/>
        <a:lstStyle/>
        <a:p>
          <a:r>
            <a:rPr lang="en-US"/>
            <a:t>Initial State: (3,3,1)</a:t>
          </a:r>
        </a:p>
      </dgm:t>
    </dgm:pt>
    <dgm:pt modelId="{9369BC13-4214-48D1-A8DD-8A161A85F175}" type="parTrans" cxnId="{29A9851E-931F-43CB-9B63-45BBB330EA3D}">
      <dgm:prSet/>
      <dgm:spPr/>
      <dgm:t>
        <a:bodyPr/>
        <a:lstStyle/>
        <a:p>
          <a:endParaRPr lang="en-US"/>
        </a:p>
      </dgm:t>
    </dgm:pt>
    <dgm:pt modelId="{AA029BAC-EA8A-47F6-AEF7-E9396BC8160D}" type="sibTrans" cxnId="{29A9851E-931F-43CB-9B63-45BBB330EA3D}">
      <dgm:prSet/>
      <dgm:spPr/>
      <dgm:t>
        <a:bodyPr/>
        <a:lstStyle/>
        <a:p>
          <a:endParaRPr lang="en-US"/>
        </a:p>
      </dgm:t>
    </dgm:pt>
    <dgm:pt modelId="{8C0C2141-ED61-47AF-940D-00D7B4747F02}">
      <dgm:prSet/>
      <dgm:spPr/>
      <dgm:t>
        <a:bodyPr/>
        <a:lstStyle/>
        <a:p>
          <a:r>
            <a:rPr lang="en-US"/>
            <a:t>Actions: see transition model</a:t>
          </a:r>
        </a:p>
      </dgm:t>
    </dgm:pt>
    <dgm:pt modelId="{7ED81041-9D61-4E6C-A0FE-58BC1E139A4A}" type="parTrans" cxnId="{08F1ED4B-7EF9-4EFA-966F-8AE813B34CDE}">
      <dgm:prSet/>
      <dgm:spPr/>
      <dgm:t>
        <a:bodyPr/>
        <a:lstStyle/>
        <a:p>
          <a:endParaRPr lang="en-US"/>
        </a:p>
      </dgm:t>
    </dgm:pt>
    <dgm:pt modelId="{1F9D4DC3-EE2A-465E-988F-634D3D12DD76}" type="sibTrans" cxnId="{08F1ED4B-7EF9-4EFA-966F-8AE813B34CDE}">
      <dgm:prSet/>
      <dgm:spPr/>
      <dgm:t>
        <a:bodyPr/>
        <a:lstStyle/>
        <a:p>
          <a:endParaRPr lang="en-US"/>
        </a:p>
      </dgm:t>
    </dgm:pt>
    <dgm:pt modelId="{3A62684C-4129-4086-B6EB-668D31438C0C}">
      <dgm:prSet/>
      <dgm:spPr/>
      <dgm:t>
        <a:bodyPr/>
        <a:lstStyle/>
        <a:p>
          <a:r>
            <a:rPr lang="en-US"/>
            <a:t>Transition Model: from each state, either bring one missionary, one cannibal, two missionaries, two cannibals, or one of each type to the other bank.</a:t>
          </a:r>
        </a:p>
      </dgm:t>
    </dgm:pt>
    <dgm:pt modelId="{59D4AAF8-2F46-4713-B9A6-647AFF66DB79}" type="parTrans" cxnId="{0CD110EB-D94D-4C8E-ACCC-0D6A15F211A7}">
      <dgm:prSet/>
      <dgm:spPr/>
      <dgm:t>
        <a:bodyPr/>
        <a:lstStyle/>
        <a:p>
          <a:endParaRPr lang="en-US"/>
        </a:p>
      </dgm:t>
    </dgm:pt>
    <dgm:pt modelId="{70F88D97-2855-4653-91D8-4178DE960453}" type="sibTrans" cxnId="{0CD110EB-D94D-4C8E-ACCC-0D6A15F211A7}">
      <dgm:prSet/>
      <dgm:spPr/>
      <dgm:t>
        <a:bodyPr/>
        <a:lstStyle/>
        <a:p>
          <a:endParaRPr lang="en-US"/>
        </a:p>
      </dgm:t>
    </dgm:pt>
    <dgm:pt modelId="{9CE01387-61E1-4602-B286-975784B80852}">
      <dgm:prSet/>
      <dgm:spPr/>
      <dgm:t>
        <a:bodyPr/>
        <a:lstStyle/>
        <a:p>
          <a:r>
            <a:rPr lang="en-US"/>
            <a:t>Note: not all states are attainable (e.g., (0,0,1)), and some are illegal.</a:t>
          </a:r>
        </a:p>
      </dgm:t>
    </dgm:pt>
    <dgm:pt modelId="{3F0350D3-3DD2-4A83-8593-9C6750F7CB22}" type="parTrans" cxnId="{2233234B-55AA-4139-AA90-C44EE4F13D7D}">
      <dgm:prSet/>
      <dgm:spPr/>
      <dgm:t>
        <a:bodyPr/>
        <a:lstStyle/>
        <a:p>
          <a:endParaRPr lang="en-US"/>
        </a:p>
      </dgm:t>
    </dgm:pt>
    <dgm:pt modelId="{03C09D66-EB27-47F0-A200-F8780EEFA95A}" type="sibTrans" cxnId="{2233234B-55AA-4139-AA90-C44EE4F13D7D}">
      <dgm:prSet/>
      <dgm:spPr/>
      <dgm:t>
        <a:bodyPr/>
        <a:lstStyle/>
        <a:p>
          <a:endParaRPr lang="en-US"/>
        </a:p>
      </dgm:t>
    </dgm:pt>
    <dgm:pt modelId="{1FBD4F30-A4B8-43B0-8318-D32E39904115}">
      <dgm:prSet/>
      <dgm:spPr/>
      <dgm:t>
        <a:bodyPr/>
        <a:lstStyle/>
        <a:p>
          <a:r>
            <a:rPr lang="en-US"/>
            <a:t>Goal States: {(0,0,0)}</a:t>
          </a:r>
        </a:p>
      </dgm:t>
    </dgm:pt>
    <dgm:pt modelId="{1FEA4B5E-FEF4-4845-8964-DEA3120F9F8D}" type="parTrans" cxnId="{DBA3F9F1-4364-4B5F-9791-9A518ED8B211}">
      <dgm:prSet/>
      <dgm:spPr/>
      <dgm:t>
        <a:bodyPr/>
        <a:lstStyle/>
        <a:p>
          <a:endParaRPr lang="en-US"/>
        </a:p>
      </dgm:t>
    </dgm:pt>
    <dgm:pt modelId="{0AE11EEB-6A1D-4D67-9197-4DCB6E3C5853}" type="sibTrans" cxnId="{DBA3F9F1-4364-4B5F-9791-9A518ED8B211}">
      <dgm:prSet/>
      <dgm:spPr/>
      <dgm:t>
        <a:bodyPr/>
        <a:lstStyle/>
        <a:p>
          <a:endParaRPr lang="en-US"/>
        </a:p>
      </dgm:t>
    </dgm:pt>
    <dgm:pt modelId="{3F107B91-D35C-454F-B011-F6E05EC31203}">
      <dgm:prSet/>
      <dgm:spPr/>
      <dgm:t>
        <a:bodyPr/>
        <a:lstStyle/>
        <a:p>
          <a:r>
            <a:rPr lang="en-US"/>
            <a:t>Action Costs: 1 unit per crossing</a:t>
          </a:r>
        </a:p>
      </dgm:t>
    </dgm:pt>
    <dgm:pt modelId="{1F014179-E67D-4376-832D-43CA524711D9}" type="parTrans" cxnId="{FF8BB6B9-C97A-4257-9761-D3B2CA2C0F1C}">
      <dgm:prSet/>
      <dgm:spPr/>
      <dgm:t>
        <a:bodyPr/>
        <a:lstStyle/>
        <a:p>
          <a:endParaRPr lang="en-US"/>
        </a:p>
      </dgm:t>
    </dgm:pt>
    <dgm:pt modelId="{E76FDBF9-0F34-4858-99C8-D9D0E7E3037F}" type="sibTrans" cxnId="{FF8BB6B9-C97A-4257-9761-D3B2CA2C0F1C}">
      <dgm:prSet/>
      <dgm:spPr/>
      <dgm:t>
        <a:bodyPr/>
        <a:lstStyle/>
        <a:p>
          <a:endParaRPr lang="en-US"/>
        </a:p>
      </dgm:t>
    </dgm:pt>
    <dgm:pt modelId="{8994DF5C-826B-4D39-B9CF-34018089418A}" type="pres">
      <dgm:prSet presAssocID="{DA417DAE-8FBC-45FB-BF66-DE46AD354923}" presName="linear" presStyleCnt="0">
        <dgm:presLayoutVars>
          <dgm:animLvl val="lvl"/>
          <dgm:resizeHandles val="exact"/>
        </dgm:presLayoutVars>
      </dgm:prSet>
      <dgm:spPr/>
    </dgm:pt>
    <dgm:pt modelId="{05C5DC29-CA9F-48AE-871B-28BC3B0B2B50}" type="pres">
      <dgm:prSet presAssocID="{B57AB00B-89A0-4CB4-AEA5-19E308488E7E}" presName="parentText" presStyleLbl="node1" presStyleIdx="0" presStyleCnt="7">
        <dgm:presLayoutVars>
          <dgm:chMax val="0"/>
          <dgm:bulletEnabled val="1"/>
        </dgm:presLayoutVars>
      </dgm:prSet>
      <dgm:spPr/>
    </dgm:pt>
    <dgm:pt modelId="{FCD984D3-6A95-4F38-A289-06CA57E2DEA9}" type="pres">
      <dgm:prSet presAssocID="{E76CFFDF-B8DA-4A79-ADC0-C4D5D78CEEDD}" presName="spacer" presStyleCnt="0"/>
      <dgm:spPr/>
    </dgm:pt>
    <dgm:pt modelId="{F044E42E-38AC-405C-90EE-1C8AB54F1CAC}" type="pres">
      <dgm:prSet presAssocID="{966286B1-84CE-467F-9DA1-2FE91B0BF4BE}" presName="parentText" presStyleLbl="node1" presStyleIdx="1" presStyleCnt="7">
        <dgm:presLayoutVars>
          <dgm:chMax val="0"/>
          <dgm:bulletEnabled val="1"/>
        </dgm:presLayoutVars>
      </dgm:prSet>
      <dgm:spPr/>
    </dgm:pt>
    <dgm:pt modelId="{5ACBB2AB-DCD4-4D64-81E5-B95907F49173}" type="pres">
      <dgm:prSet presAssocID="{AA029BAC-EA8A-47F6-AEF7-E9396BC8160D}" presName="spacer" presStyleCnt="0"/>
      <dgm:spPr/>
    </dgm:pt>
    <dgm:pt modelId="{F244103D-D044-4ED8-90AD-094D0563B16F}" type="pres">
      <dgm:prSet presAssocID="{8C0C2141-ED61-47AF-940D-00D7B4747F02}" presName="parentText" presStyleLbl="node1" presStyleIdx="2" presStyleCnt="7">
        <dgm:presLayoutVars>
          <dgm:chMax val="0"/>
          <dgm:bulletEnabled val="1"/>
        </dgm:presLayoutVars>
      </dgm:prSet>
      <dgm:spPr/>
    </dgm:pt>
    <dgm:pt modelId="{FF1A213C-E272-4B28-9213-BBFA8B43598A}" type="pres">
      <dgm:prSet presAssocID="{1F9D4DC3-EE2A-465E-988F-634D3D12DD76}" presName="spacer" presStyleCnt="0"/>
      <dgm:spPr/>
    </dgm:pt>
    <dgm:pt modelId="{E0C64582-5BA2-4704-BECF-9DF0E8908BDD}" type="pres">
      <dgm:prSet presAssocID="{3A62684C-4129-4086-B6EB-668D31438C0C}" presName="parentText" presStyleLbl="node1" presStyleIdx="3" presStyleCnt="7">
        <dgm:presLayoutVars>
          <dgm:chMax val="0"/>
          <dgm:bulletEnabled val="1"/>
        </dgm:presLayoutVars>
      </dgm:prSet>
      <dgm:spPr/>
    </dgm:pt>
    <dgm:pt modelId="{CDAF8011-7E8C-4AF8-8EB2-37AA27921B32}" type="pres">
      <dgm:prSet presAssocID="{70F88D97-2855-4653-91D8-4178DE960453}" presName="spacer" presStyleCnt="0"/>
      <dgm:spPr/>
    </dgm:pt>
    <dgm:pt modelId="{AD9BF443-77CE-4813-BC86-A6CE978C99A5}" type="pres">
      <dgm:prSet presAssocID="{9CE01387-61E1-4602-B286-975784B80852}" presName="parentText" presStyleLbl="node1" presStyleIdx="4" presStyleCnt="7">
        <dgm:presLayoutVars>
          <dgm:chMax val="0"/>
          <dgm:bulletEnabled val="1"/>
        </dgm:presLayoutVars>
      </dgm:prSet>
      <dgm:spPr/>
    </dgm:pt>
    <dgm:pt modelId="{11513089-C9AE-4C12-9029-6E16B13EA158}" type="pres">
      <dgm:prSet presAssocID="{03C09D66-EB27-47F0-A200-F8780EEFA95A}" presName="spacer" presStyleCnt="0"/>
      <dgm:spPr/>
    </dgm:pt>
    <dgm:pt modelId="{2AA7DEE0-68CC-43A1-B941-365FCF83EBD7}" type="pres">
      <dgm:prSet presAssocID="{1FBD4F30-A4B8-43B0-8318-D32E39904115}" presName="parentText" presStyleLbl="node1" presStyleIdx="5" presStyleCnt="7">
        <dgm:presLayoutVars>
          <dgm:chMax val="0"/>
          <dgm:bulletEnabled val="1"/>
        </dgm:presLayoutVars>
      </dgm:prSet>
      <dgm:spPr/>
    </dgm:pt>
    <dgm:pt modelId="{2E7EE82A-E3BD-466D-98D1-D1B517BDEEFD}" type="pres">
      <dgm:prSet presAssocID="{0AE11EEB-6A1D-4D67-9197-4DCB6E3C5853}" presName="spacer" presStyleCnt="0"/>
      <dgm:spPr/>
    </dgm:pt>
    <dgm:pt modelId="{F875D1E9-3718-44B4-8AF1-446BF1CD0DBB}" type="pres">
      <dgm:prSet presAssocID="{3F107B91-D35C-454F-B011-F6E05EC31203}" presName="parentText" presStyleLbl="node1" presStyleIdx="6" presStyleCnt="7">
        <dgm:presLayoutVars>
          <dgm:chMax val="0"/>
          <dgm:bulletEnabled val="1"/>
        </dgm:presLayoutVars>
      </dgm:prSet>
      <dgm:spPr/>
    </dgm:pt>
  </dgm:ptLst>
  <dgm:cxnLst>
    <dgm:cxn modelId="{29A9851E-931F-43CB-9B63-45BBB330EA3D}" srcId="{DA417DAE-8FBC-45FB-BF66-DE46AD354923}" destId="{966286B1-84CE-467F-9DA1-2FE91B0BF4BE}" srcOrd="1" destOrd="0" parTransId="{9369BC13-4214-48D1-A8DD-8A161A85F175}" sibTransId="{AA029BAC-EA8A-47F6-AEF7-E9396BC8160D}"/>
    <dgm:cxn modelId="{E4CF112A-C3FB-4D5A-B76D-8745BF67DF7B}" type="presOf" srcId="{B57AB00B-89A0-4CB4-AEA5-19E308488E7E}" destId="{05C5DC29-CA9F-48AE-871B-28BC3B0B2B50}" srcOrd="0" destOrd="0" presId="urn:microsoft.com/office/officeart/2005/8/layout/vList2"/>
    <dgm:cxn modelId="{866F3C42-6490-4950-A2E3-61DD3B532B6D}" type="presOf" srcId="{3A62684C-4129-4086-B6EB-668D31438C0C}" destId="{E0C64582-5BA2-4704-BECF-9DF0E8908BDD}" srcOrd="0" destOrd="0" presId="urn:microsoft.com/office/officeart/2005/8/layout/vList2"/>
    <dgm:cxn modelId="{2233234B-55AA-4139-AA90-C44EE4F13D7D}" srcId="{DA417DAE-8FBC-45FB-BF66-DE46AD354923}" destId="{9CE01387-61E1-4602-B286-975784B80852}" srcOrd="4" destOrd="0" parTransId="{3F0350D3-3DD2-4A83-8593-9C6750F7CB22}" sibTransId="{03C09D66-EB27-47F0-A200-F8780EEFA95A}"/>
    <dgm:cxn modelId="{08F1ED4B-7EF9-4EFA-966F-8AE813B34CDE}" srcId="{DA417DAE-8FBC-45FB-BF66-DE46AD354923}" destId="{8C0C2141-ED61-47AF-940D-00D7B4747F02}" srcOrd="2" destOrd="0" parTransId="{7ED81041-9D61-4E6C-A0FE-58BC1E139A4A}" sibTransId="{1F9D4DC3-EE2A-465E-988F-634D3D12DD76}"/>
    <dgm:cxn modelId="{533B666D-E9B8-4A5F-B768-ADF69C46B86B}" type="presOf" srcId="{8C0C2141-ED61-47AF-940D-00D7B4747F02}" destId="{F244103D-D044-4ED8-90AD-094D0563B16F}" srcOrd="0" destOrd="0" presId="urn:microsoft.com/office/officeart/2005/8/layout/vList2"/>
    <dgm:cxn modelId="{1AE0BC54-5641-4A36-9208-3FA6715EF6A5}" type="presOf" srcId="{1FBD4F30-A4B8-43B0-8318-D32E39904115}" destId="{2AA7DEE0-68CC-43A1-B941-365FCF83EBD7}" srcOrd="0" destOrd="0" presId="urn:microsoft.com/office/officeart/2005/8/layout/vList2"/>
    <dgm:cxn modelId="{D3592CAD-92AD-4F13-B04C-050AEC992896}" type="presOf" srcId="{DA417DAE-8FBC-45FB-BF66-DE46AD354923}" destId="{8994DF5C-826B-4D39-B9CF-34018089418A}" srcOrd="0" destOrd="0" presId="urn:microsoft.com/office/officeart/2005/8/layout/vList2"/>
    <dgm:cxn modelId="{3BF992B0-C305-4006-8490-A4DC6A8B9536}" type="presOf" srcId="{966286B1-84CE-467F-9DA1-2FE91B0BF4BE}" destId="{F044E42E-38AC-405C-90EE-1C8AB54F1CAC}" srcOrd="0" destOrd="0" presId="urn:microsoft.com/office/officeart/2005/8/layout/vList2"/>
    <dgm:cxn modelId="{FF8BB6B9-C97A-4257-9761-D3B2CA2C0F1C}" srcId="{DA417DAE-8FBC-45FB-BF66-DE46AD354923}" destId="{3F107B91-D35C-454F-B011-F6E05EC31203}" srcOrd="6" destOrd="0" parTransId="{1F014179-E67D-4376-832D-43CA524711D9}" sibTransId="{E76FDBF9-0F34-4858-99C8-D9D0E7E3037F}"/>
    <dgm:cxn modelId="{AE1E24C2-860C-4AF9-A129-7A3A60E05B8E}" srcId="{DA417DAE-8FBC-45FB-BF66-DE46AD354923}" destId="{B57AB00B-89A0-4CB4-AEA5-19E308488E7E}" srcOrd="0" destOrd="0" parTransId="{78C0C209-ADE4-4EAB-BF4A-5C78E6241256}" sibTransId="{E76CFFDF-B8DA-4A79-ADC0-C4D5D78CEEDD}"/>
    <dgm:cxn modelId="{2134BCD1-1590-410B-808D-0A6E4BEA2237}" type="presOf" srcId="{9CE01387-61E1-4602-B286-975784B80852}" destId="{AD9BF443-77CE-4813-BC86-A6CE978C99A5}" srcOrd="0" destOrd="0" presId="urn:microsoft.com/office/officeart/2005/8/layout/vList2"/>
    <dgm:cxn modelId="{7DBAB9E4-09D9-4500-98D2-F8CFFF700C1F}" type="presOf" srcId="{3F107B91-D35C-454F-B011-F6E05EC31203}" destId="{F875D1E9-3718-44B4-8AF1-446BF1CD0DBB}" srcOrd="0" destOrd="0" presId="urn:microsoft.com/office/officeart/2005/8/layout/vList2"/>
    <dgm:cxn modelId="{0CD110EB-D94D-4C8E-ACCC-0D6A15F211A7}" srcId="{DA417DAE-8FBC-45FB-BF66-DE46AD354923}" destId="{3A62684C-4129-4086-B6EB-668D31438C0C}" srcOrd="3" destOrd="0" parTransId="{59D4AAF8-2F46-4713-B9A6-647AFF66DB79}" sibTransId="{70F88D97-2855-4653-91D8-4178DE960453}"/>
    <dgm:cxn modelId="{DBA3F9F1-4364-4B5F-9791-9A518ED8B211}" srcId="{DA417DAE-8FBC-45FB-BF66-DE46AD354923}" destId="{1FBD4F30-A4B8-43B0-8318-D32E39904115}" srcOrd="5" destOrd="0" parTransId="{1FEA4B5E-FEF4-4845-8964-DEA3120F9F8D}" sibTransId="{0AE11EEB-6A1D-4D67-9197-4DCB6E3C5853}"/>
    <dgm:cxn modelId="{D8D7187E-B0B7-4A6C-B46D-8AE4C9B690A3}" type="presParOf" srcId="{8994DF5C-826B-4D39-B9CF-34018089418A}" destId="{05C5DC29-CA9F-48AE-871B-28BC3B0B2B50}" srcOrd="0" destOrd="0" presId="urn:microsoft.com/office/officeart/2005/8/layout/vList2"/>
    <dgm:cxn modelId="{868B95F7-50BD-4156-8567-D687DB7BA86E}" type="presParOf" srcId="{8994DF5C-826B-4D39-B9CF-34018089418A}" destId="{FCD984D3-6A95-4F38-A289-06CA57E2DEA9}" srcOrd="1" destOrd="0" presId="urn:microsoft.com/office/officeart/2005/8/layout/vList2"/>
    <dgm:cxn modelId="{265EEBCD-2D61-414B-87D5-EC6323630E9A}" type="presParOf" srcId="{8994DF5C-826B-4D39-B9CF-34018089418A}" destId="{F044E42E-38AC-405C-90EE-1C8AB54F1CAC}" srcOrd="2" destOrd="0" presId="urn:microsoft.com/office/officeart/2005/8/layout/vList2"/>
    <dgm:cxn modelId="{23397060-6878-4F94-A47A-52BA3EE16A3A}" type="presParOf" srcId="{8994DF5C-826B-4D39-B9CF-34018089418A}" destId="{5ACBB2AB-DCD4-4D64-81E5-B95907F49173}" srcOrd="3" destOrd="0" presId="urn:microsoft.com/office/officeart/2005/8/layout/vList2"/>
    <dgm:cxn modelId="{77BD8DE4-BAC9-4112-BAF9-C7907144DB93}" type="presParOf" srcId="{8994DF5C-826B-4D39-B9CF-34018089418A}" destId="{F244103D-D044-4ED8-90AD-094D0563B16F}" srcOrd="4" destOrd="0" presId="urn:microsoft.com/office/officeart/2005/8/layout/vList2"/>
    <dgm:cxn modelId="{C5A23777-E409-405A-990A-4A23E9F22939}" type="presParOf" srcId="{8994DF5C-826B-4D39-B9CF-34018089418A}" destId="{FF1A213C-E272-4B28-9213-BBFA8B43598A}" srcOrd="5" destOrd="0" presId="urn:microsoft.com/office/officeart/2005/8/layout/vList2"/>
    <dgm:cxn modelId="{36A3E48D-74D9-45BA-B474-DDC41EC6FDF6}" type="presParOf" srcId="{8994DF5C-826B-4D39-B9CF-34018089418A}" destId="{E0C64582-5BA2-4704-BECF-9DF0E8908BDD}" srcOrd="6" destOrd="0" presId="urn:microsoft.com/office/officeart/2005/8/layout/vList2"/>
    <dgm:cxn modelId="{9527C94B-7606-498D-A077-552BD6565396}" type="presParOf" srcId="{8994DF5C-826B-4D39-B9CF-34018089418A}" destId="{CDAF8011-7E8C-4AF8-8EB2-37AA27921B32}" srcOrd="7" destOrd="0" presId="urn:microsoft.com/office/officeart/2005/8/layout/vList2"/>
    <dgm:cxn modelId="{B48148C1-1C50-41FB-9968-090F0F3C22A8}" type="presParOf" srcId="{8994DF5C-826B-4D39-B9CF-34018089418A}" destId="{AD9BF443-77CE-4813-BC86-A6CE978C99A5}" srcOrd="8" destOrd="0" presId="urn:microsoft.com/office/officeart/2005/8/layout/vList2"/>
    <dgm:cxn modelId="{550E3811-5BE3-4BB6-B68A-88FD81D8091D}" type="presParOf" srcId="{8994DF5C-826B-4D39-B9CF-34018089418A}" destId="{11513089-C9AE-4C12-9029-6E16B13EA158}" srcOrd="9" destOrd="0" presId="urn:microsoft.com/office/officeart/2005/8/layout/vList2"/>
    <dgm:cxn modelId="{652BAD35-6784-41AF-9CC6-08901F2A8EE8}" type="presParOf" srcId="{8994DF5C-826B-4D39-B9CF-34018089418A}" destId="{2AA7DEE0-68CC-43A1-B941-365FCF83EBD7}" srcOrd="10" destOrd="0" presId="urn:microsoft.com/office/officeart/2005/8/layout/vList2"/>
    <dgm:cxn modelId="{433B98FE-E734-4496-B32A-A661169CBF1C}" type="presParOf" srcId="{8994DF5C-826B-4D39-B9CF-34018089418A}" destId="{2E7EE82A-E3BD-466D-98D1-D1B517BDEEFD}" srcOrd="11" destOrd="0" presId="urn:microsoft.com/office/officeart/2005/8/layout/vList2"/>
    <dgm:cxn modelId="{4053260F-E8A3-41E2-B237-E7D89E2041E7}" type="presParOf" srcId="{8994DF5C-826B-4D39-B9CF-34018089418A}" destId="{F875D1E9-3718-44B4-8AF1-446BF1CD0DB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6DB746-9EB5-4CBB-8E2D-23122E178024}" type="doc">
      <dgm:prSet loTypeId="urn:microsoft.com/office/officeart/2005/8/layout/list1" loCatId="list" qsTypeId="urn:microsoft.com/office/officeart/2005/8/quickstyle/simple4" qsCatId="simple" csTypeId="urn:microsoft.com/office/officeart/2005/8/colors/accent2_2" csCatId="accent2"/>
      <dgm:spPr/>
      <dgm:t>
        <a:bodyPr/>
        <a:lstStyle/>
        <a:p>
          <a:endParaRPr lang="en-US"/>
        </a:p>
      </dgm:t>
    </dgm:pt>
    <dgm:pt modelId="{0751B6B6-0A66-4BBF-8366-8AB46CC031A1}">
      <dgm:prSet/>
      <dgm:spPr/>
      <dgm:t>
        <a:bodyPr/>
        <a:lstStyle/>
        <a:p>
          <a:r>
            <a:rPr lang="en-US"/>
            <a:t>Three kinds of Queues:</a:t>
          </a:r>
        </a:p>
      </dgm:t>
    </dgm:pt>
    <dgm:pt modelId="{05FE5306-39ED-4E6F-994C-D3D8BCE6F5BF}" type="parTrans" cxnId="{B1F1AA27-F993-4557-9D90-C30419C62289}">
      <dgm:prSet/>
      <dgm:spPr/>
      <dgm:t>
        <a:bodyPr/>
        <a:lstStyle/>
        <a:p>
          <a:endParaRPr lang="en-US"/>
        </a:p>
      </dgm:t>
    </dgm:pt>
    <dgm:pt modelId="{B7B43A0A-4A1B-48EE-811D-799BA7D52B03}" type="sibTrans" cxnId="{B1F1AA27-F993-4557-9D90-C30419C62289}">
      <dgm:prSet/>
      <dgm:spPr/>
      <dgm:t>
        <a:bodyPr/>
        <a:lstStyle/>
        <a:p>
          <a:endParaRPr lang="en-US"/>
        </a:p>
      </dgm:t>
    </dgm:pt>
    <dgm:pt modelId="{B5EC58CC-9AA4-444A-B4F4-9B7FCC058444}">
      <dgm:prSet/>
      <dgm:spPr/>
      <dgm:t>
        <a:bodyPr/>
        <a:lstStyle/>
        <a:p>
          <a:r>
            <a:rPr lang="en-US"/>
            <a:t>Priority Queue - min cost first</a:t>
          </a:r>
        </a:p>
      </dgm:t>
    </dgm:pt>
    <dgm:pt modelId="{12841D8D-D7AB-44B2-AFFD-464C0F9E2C1E}" type="parTrans" cxnId="{C70D3BDD-88D0-458A-B721-842FDDC2A18F}">
      <dgm:prSet/>
      <dgm:spPr/>
      <dgm:t>
        <a:bodyPr/>
        <a:lstStyle/>
        <a:p>
          <a:endParaRPr lang="en-US"/>
        </a:p>
      </dgm:t>
    </dgm:pt>
    <dgm:pt modelId="{77511E8A-789F-452A-A898-859F054553F5}" type="sibTrans" cxnId="{C70D3BDD-88D0-458A-B721-842FDDC2A18F}">
      <dgm:prSet/>
      <dgm:spPr/>
      <dgm:t>
        <a:bodyPr/>
        <a:lstStyle/>
        <a:p>
          <a:endParaRPr lang="en-US"/>
        </a:p>
      </dgm:t>
    </dgm:pt>
    <dgm:pt modelId="{47B3376E-3872-4266-B8D7-D381C4C96EA6}">
      <dgm:prSet/>
      <dgm:spPr/>
      <dgm:t>
        <a:bodyPr/>
        <a:lstStyle/>
        <a:p>
          <a:r>
            <a:rPr lang="en-US"/>
            <a:t>FIFO Queue - first in, first out</a:t>
          </a:r>
        </a:p>
      </dgm:t>
    </dgm:pt>
    <dgm:pt modelId="{B4ABD426-7B30-480A-B15B-B4303680716E}" type="parTrans" cxnId="{B0B362A9-F4CD-4FFC-8849-AB4C418DE66A}">
      <dgm:prSet/>
      <dgm:spPr/>
      <dgm:t>
        <a:bodyPr/>
        <a:lstStyle/>
        <a:p>
          <a:endParaRPr lang="en-US"/>
        </a:p>
      </dgm:t>
    </dgm:pt>
    <dgm:pt modelId="{C8D29A5A-519C-4B06-815F-A9B873CEEF91}" type="sibTrans" cxnId="{B0B362A9-F4CD-4FFC-8849-AB4C418DE66A}">
      <dgm:prSet/>
      <dgm:spPr/>
      <dgm:t>
        <a:bodyPr/>
        <a:lstStyle/>
        <a:p>
          <a:endParaRPr lang="en-US"/>
        </a:p>
      </dgm:t>
    </dgm:pt>
    <dgm:pt modelId="{70289751-A0AE-4D7E-9C8E-B0CF5E1AD78E}">
      <dgm:prSet/>
      <dgm:spPr/>
      <dgm:t>
        <a:bodyPr/>
        <a:lstStyle/>
        <a:p>
          <a:r>
            <a:rPr lang="en-US"/>
            <a:t>LIFO Queue - last in, first out</a:t>
          </a:r>
        </a:p>
      </dgm:t>
    </dgm:pt>
    <dgm:pt modelId="{F756ECC2-1B3E-4389-BE16-5092ACD216D8}" type="parTrans" cxnId="{ABB9A9CC-9882-4F4A-A76A-82B53C054E7C}">
      <dgm:prSet/>
      <dgm:spPr/>
      <dgm:t>
        <a:bodyPr/>
        <a:lstStyle/>
        <a:p>
          <a:endParaRPr lang="en-US"/>
        </a:p>
      </dgm:t>
    </dgm:pt>
    <dgm:pt modelId="{0D5D6F75-6D0E-4D35-A4C8-76191A3AC9BF}" type="sibTrans" cxnId="{ABB9A9CC-9882-4F4A-A76A-82B53C054E7C}">
      <dgm:prSet/>
      <dgm:spPr/>
      <dgm:t>
        <a:bodyPr/>
        <a:lstStyle/>
        <a:p>
          <a:endParaRPr lang="en-US"/>
        </a:p>
      </dgm:t>
    </dgm:pt>
    <dgm:pt modelId="{83644350-B16F-4E50-AAE6-5E8CAF376367}" type="pres">
      <dgm:prSet presAssocID="{166DB746-9EB5-4CBB-8E2D-23122E178024}" presName="linear" presStyleCnt="0">
        <dgm:presLayoutVars>
          <dgm:dir/>
          <dgm:animLvl val="lvl"/>
          <dgm:resizeHandles val="exact"/>
        </dgm:presLayoutVars>
      </dgm:prSet>
      <dgm:spPr/>
    </dgm:pt>
    <dgm:pt modelId="{F7FCB58C-D05C-4937-8D9A-69EDF3885E27}" type="pres">
      <dgm:prSet presAssocID="{0751B6B6-0A66-4BBF-8366-8AB46CC031A1}" presName="parentLin" presStyleCnt="0"/>
      <dgm:spPr/>
    </dgm:pt>
    <dgm:pt modelId="{0288B19C-5FFE-41AD-A02B-55F8B49EC29B}" type="pres">
      <dgm:prSet presAssocID="{0751B6B6-0A66-4BBF-8366-8AB46CC031A1}" presName="parentLeftMargin" presStyleLbl="node1" presStyleIdx="0" presStyleCnt="1"/>
      <dgm:spPr/>
    </dgm:pt>
    <dgm:pt modelId="{8300F2AE-B6F7-43CB-91B6-8B0F231657F8}" type="pres">
      <dgm:prSet presAssocID="{0751B6B6-0A66-4BBF-8366-8AB46CC031A1}" presName="parentText" presStyleLbl="node1" presStyleIdx="0" presStyleCnt="1">
        <dgm:presLayoutVars>
          <dgm:chMax val="0"/>
          <dgm:bulletEnabled val="1"/>
        </dgm:presLayoutVars>
      </dgm:prSet>
      <dgm:spPr/>
    </dgm:pt>
    <dgm:pt modelId="{6E503897-6B22-4E3D-A091-10EE7E84296E}" type="pres">
      <dgm:prSet presAssocID="{0751B6B6-0A66-4BBF-8366-8AB46CC031A1}" presName="negativeSpace" presStyleCnt="0"/>
      <dgm:spPr/>
    </dgm:pt>
    <dgm:pt modelId="{50132B3E-1777-4EF2-A151-4F55BD7D88EC}" type="pres">
      <dgm:prSet presAssocID="{0751B6B6-0A66-4BBF-8366-8AB46CC031A1}" presName="childText" presStyleLbl="conFgAcc1" presStyleIdx="0" presStyleCnt="1">
        <dgm:presLayoutVars>
          <dgm:bulletEnabled val="1"/>
        </dgm:presLayoutVars>
      </dgm:prSet>
      <dgm:spPr/>
    </dgm:pt>
  </dgm:ptLst>
  <dgm:cxnLst>
    <dgm:cxn modelId="{B1F1AA27-F993-4557-9D90-C30419C62289}" srcId="{166DB746-9EB5-4CBB-8E2D-23122E178024}" destId="{0751B6B6-0A66-4BBF-8366-8AB46CC031A1}" srcOrd="0" destOrd="0" parTransId="{05FE5306-39ED-4E6F-994C-D3D8BCE6F5BF}" sibTransId="{B7B43A0A-4A1B-48EE-811D-799BA7D52B03}"/>
    <dgm:cxn modelId="{561E5D2B-B461-4328-9B07-CADD834A71EA}" type="presOf" srcId="{47B3376E-3872-4266-B8D7-D381C4C96EA6}" destId="{50132B3E-1777-4EF2-A151-4F55BD7D88EC}" srcOrd="0" destOrd="1" presId="urn:microsoft.com/office/officeart/2005/8/layout/list1"/>
    <dgm:cxn modelId="{74208D6B-029E-43D8-BFBD-984B63B12838}" type="presOf" srcId="{B5EC58CC-9AA4-444A-B4F4-9B7FCC058444}" destId="{50132B3E-1777-4EF2-A151-4F55BD7D88EC}" srcOrd="0" destOrd="0" presId="urn:microsoft.com/office/officeart/2005/8/layout/list1"/>
    <dgm:cxn modelId="{80E59F55-8A0F-4AD3-945B-1AF064CEC703}" type="presOf" srcId="{0751B6B6-0A66-4BBF-8366-8AB46CC031A1}" destId="{0288B19C-5FFE-41AD-A02B-55F8B49EC29B}" srcOrd="0" destOrd="0" presId="urn:microsoft.com/office/officeart/2005/8/layout/list1"/>
    <dgm:cxn modelId="{B0B362A9-F4CD-4FFC-8849-AB4C418DE66A}" srcId="{0751B6B6-0A66-4BBF-8366-8AB46CC031A1}" destId="{47B3376E-3872-4266-B8D7-D381C4C96EA6}" srcOrd="1" destOrd="0" parTransId="{B4ABD426-7B30-480A-B15B-B4303680716E}" sibTransId="{C8D29A5A-519C-4B06-815F-A9B873CEEF91}"/>
    <dgm:cxn modelId="{762748C5-5B66-4587-BE45-B166C94F69AF}" type="presOf" srcId="{166DB746-9EB5-4CBB-8E2D-23122E178024}" destId="{83644350-B16F-4E50-AAE6-5E8CAF376367}" srcOrd="0" destOrd="0" presId="urn:microsoft.com/office/officeart/2005/8/layout/list1"/>
    <dgm:cxn modelId="{ABB9A9CC-9882-4F4A-A76A-82B53C054E7C}" srcId="{0751B6B6-0A66-4BBF-8366-8AB46CC031A1}" destId="{70289751-A0AE-4D7E-9C8E-B0CF5E1AD78E}" srcOrd="2" destOrd="0" parTransId="{F756ECC2-1B3E-4389-BE16-5092ACD216D8}" sibTransId="{0D5D6F75-6D0E-4D35-A4C8-76191A3AC9BF}"/>
    <dgm:cxn modelId="{C70D3BDD-88D0-458A-B721-842FDDC2A18F}" srcId="{0751B6B6-0A66-4BBF-8366-8AB46CC031A1}" destId="{B5EC58CC-9AA4-444A-B4F4-9B7FCC058444}" srcOrd="0" destOrd="0" parTransId="{12841D8D-D7AB-44B2-AFFD-464C0F9E2C1E}" sibTransId="{77511E8A-789F-452A-A898-859F054553F5}"/>
    <dgm:cxn modelId="{2A5242E4-69F5-4AFC-A88D-864B41E18E6E}" type="presOf" srcId="{70289751-A0AE-4D7E-9C8E-B0CF5E1AD78E}" destId="{50132B3E-1777-4EF2-A151-4F55BD7D88EC}" srcOrd="0" destOrd="2" presId="urn:microsoft.com/office/officeart/2005/8/layout/list1"/>
    <dgm:cxn modelId="{BC71BCED-1226-43DF-99BD-A848519D3254}" type="presOf" srcId="{0751B6B6-0A66-4BBF-8366-8AB46CC031A1}" destId="{8300F2AE-B6F7-43CB-91B6-8B0F231657F8}" srcOrd="1" destOrd="0" presId="urn:microsoft.com/office/officeart/2005/8/layout/list1"/>
    <dgm:cxn modelId="{3A367A26-30BE-41B1-950A-CB1B9482AE0E}" type="presParOf" srcId="{83644350-B16F-4E50-AAE6-5E8CAF376367}" destId="{F7FCB58C-D05C-4937-8D9A-69EDF3885E27}" srcOrd="0" destOrd="0" presId="urn:microsoft.com/office/officeart/2005/8/layout/list1"/>
    <dgm:cxn modelId="{A390BE72-0A31-4624-847B-0412A61A741E}" type="presParOf" srcId="{F7FCB58C-D05C-4937-8D9A-69EDF3885E27}" destId="{0288B19C-5FFE-41AD-A02B-55F8B49EC29B}" srcOrd="0" destOrd="0" presId="urn:microsoft.com/office/officeart/2005/8/layout/list1"/>
    <dgm:cxn modelId="{BD2526B2-59C9-48FC-BE09-379FB0A0AC15}" type="presParOf" srcId="{F7FCB58C-D05C-4937-8D9A-69EDF3885E27}" destId="{8300F2AE-B6F7-43CB-91B6-8B0F231657F8}" srcOrd="1" destOrd="0" presId="urn:microsoft.com/office/officeart/2005/8/layout/list1"/>
    <dgm:cxn modelId="{054042C4-6571-4023-AA64-F1F795573F9A}" type="presParOf" srcId="{83644350-B16F-4E50-AAE6-5E8CAF376367}" destId="{6E503897-6B22-4E3D-A091-10EE7E84296E}" srcOrd="1" destOrd="0" presId="urn:microsoft.com/office/officeart/2005/8/layout/list1"/>
    <dgm:cxn modelId="{0D048B2E-237A-40EE-B2CA-EE1E387A4E89}" type="presParOf" srcId="{83644350-B16F-4E50-AAE6-5E8CAF376367}" destId="{50132B3E-1777-4EF2-A151-4F55BD7D88EC}"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5DC29-CA9F-48AE-871B-28BC3B0B2B50}">
      <dsp:nvSpPr>
        <dsp:cNvPr id="0" name=""/>
        <dsp:cNvSpPr/>
      </dsp:nvSpPr>
      <dsp:spPr>
        <a:xfrm>
          <a:off x="0" y="8558"/>
          <a:ext cx="5181600" cy="5920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State Space: triple (x,y,z) with 0 ≤ x,y,z ≤ 3, where x,y, and z represent the number of missionaries, cannibals and boats currently on the original bank.</a:t>
          </a:r>
        </a:p>
      </dsp:txBody>
      <dsp:txXfrm>
        <a:off x="28900" y="37458"/>
        <a:ext cx="5123800" cy="534220"/>
      </dsp:txXfrm>
    </dsp:sp>
    <dsp:sp modelId="{F044E42E-38AC-405C-90EE-1C8AB54F1CAC}">
      <dsp:nvSpPr>
        <dsp:cNvPr id="0" name=""/>
        <dsp:cNvSpPr/>
      </dsp:nvSpPr>
      <dsp:spPr>
        <a:xfrm>
          <a:off x="0" y="632258"/>
          <a:ext cx="5181600" cy="5920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Initial State: (3,3,1)</a:t>
          </a:r>
        </a:p>
      </dsp:txBody>
      <dsp:txXfrm>
        <a:off x="28900" y="661158"/>
        <a:ext cx="5123800" cy="534220"/>
      </dsp:txXfrm>
    </dsp:sp>
    <dsp:sp modelId="{F244103D-D044-4ED8-90AD-094D0563B16F}">
      <dsp:nvSpPr>
        <dsp:cNvPr id="0" name=""/>
        <dsp:cNvSpPr/>
      </dsp:nvSpPr>
      <dsp:spPr>
        <a:xfrm>
          <a:off x="0" y="1255959"/>
          <a:ext cx="5181600" cy="5920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Actions: see transition model</a:t>
          </a:r>
        </a:p>
      </dsp:txBody>
      <dsp:txXfrm>
        <a:off x="28900" y="1284859"/>
        <a:ext cx="5123800" cy="534220"/>
      </dsp:txXfrm>
    </dsp:sp>
    <dsp:sp modelId="{E0C64582-5BA2-4704-BECF-9DF0E8908BDD}">
      <dsp:nvSpPr>
        <dsp:cNvPr id="0" name=""/>
        <dsp:cNvSpPr/>
      </dsp:nvSpPr>
      <dsp:spPr>
        <a:xfrm>
          <a:off x="0" y="1879659"/>
          <a:ext cx="5181600" cy="5920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Transition Model: from each state, either bring one missionary, one cannibal, two missionaries, two cannibals, or one of each type to the other bank.</a:t>
          </a:r>
        </a:p>
      </dsp:txBody>
      <dsp:txXfrm>
        <a:off x="28900" y="1908559"/>
        <a:ext cx="5123800" cy="534220"/>
      </dsp:txXfrm>
    </dsp:sp>
    <dsp:sp modelId="{AD9BF443-77CE-4813-BC86-A6CE978C99A5}">
      <dsp:nvSpPr>
        <dsp:cNvPr id="0" name=""/>
        <dsp:cNvSpPr/>
      </dsp:nvSpPr>
      <dsp:spPr>
        <a:xfrm>
          <a:off x="0" y="2503359"/>
          <a:ext cx="5181600" cy="5920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Note: not all states are attainable (e.g., (0,0,1)), and some are illegal.</a:t>
          </a:r>
        </a:p>
      </dsp:txBody>
      <dsp:txXfrm>
        <a:off x="28900" y="2532259"/>
        <a:ext cx="5123800" cy="534220"/>
      </dsp:txXfrm>
    </dsp:sp>
    <dsp:sp modelId="{2AA7DEE0-68CC-43A1-B941-365FCF83EBD7}">
      <dsp:nvSpPr>
        <dsp:cNvPr id="0" name=""/>
        <dsp:cNvSpPr/>
      </dsp:nvSpPr>
      <dsp:spPr>
        <a:xfrm>
          <a:off x="0" y="3127059"/>
          <a:ext cx="5181600" cy="5920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Goal States: {(0,0,0)}</a:t>
          </a:r>
        </a:p>
      </dsp:txBody>
      <dsp:txXfrm>
        <a:off x="28900" y="3155959"/>
        <a:ext cx="5123800" cy="534220"/>
      </dsp:txXfrm>
    </dsp:sp>
    <dsp:sp modelId="{F875D1E9-3718-44B4-8AF1-446BF1CD0DBB}">
      <dsp:nvSpPr>
        <dsp:cNvPr id="0" name=""/>
        <dsp:cNvSpPr/>
      </dsp:nvSpPr>
      <dsp:spPr>
        <a:xfrm>
          <a:off x="0" y="3750759"/>
          <a:ext cx="5181600" cy="5920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Action Costs: 1 unit per crossing</a:t>
          </a:r>
        </a:p>
      </dsp:txBody>
      <dsp:txXfrm>
        <a:off x="28900" y="3779659"/>
        <a:ext cx="5123800" cy="534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132B3E-1777-4EF2-A151-4F55BD7D88EC}">
      <dsp:nvSpPr>
        <dsp:cNvPr id="0" name=""/>
        <dsp:cNvSpPr/>
      </dsp:nvSpPr>
      <dsp:spPr>
        <a:xfrm>
          <a:off x="0" y="1523754"/>
          <a:ext cx="5181600" cy="1628549"/>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02150" tIns="458216" rIns="402150"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Priority Queue - min cost first</a:t>
          </a:r>
        </a:p>
        <a:p>
          <a:pPr marL="228600" lvl="1" indent="-228600" algn="l" defTabSz="977900">
            <a:lnSpc>
              <a:spcPct val="90000"/>
            </a:lnSpc>
            <a:spcBef>
              <a:spcPct val="0"/>
            </a:spcBef>
            <a:spcAft>
              <a:spcPct val="15000"/>
            </a:spcAft>
            <a:buChar char="•"/>
          </a:pPr>
          <a:r>
            <a:rPr lang="en-US" sz="2200" kern="1200"/>
            <a:t>FIFO Queue - first in, first out</a:t>
          </a:r>
        </a:p>
        <a:p>
          <a:pPr marL="228600" lvl="1" indent="-228600" algn="l" defTabSz="977900">
            <a:lnSpc>
              <a:spcPct val="90000"/>
            </a:lnSpc>
            <a:spcBef>
              <a:spcPct val="0"/>
            </a:spcBef>
            <a:spcAft>
              <a:spcPct val="15000"/>
            </a:spcAft>
            <a:buChar char="•"/>
          </a:pPr>
          <a:r>
            <a:rPr lang="en-US" sz="2200" kern="1200"/>
            <a:t>LIFO Queue - last in, first out</a:t>
          </a:r>
        </a:p>
      </dsp:txBody>
      <dsp:txXfrm>
        <a:off x="0" y="1523754"/>
        <a:ext cx="5181600" cy="1628549"/>
      </dsp:txXfrm>
    </dsp:sp>
    <dsp:sp modelId="{8300F2AE-B6F7-43CB-91B6-8B0F231657F8}">
      <dsp:nvSpPr>
        <dsp:cNvPr id="0" name=""/>
        <dsp:cNvSpPr/>
      </dsp:nvSpPr>
      <dsp:spPr>
        <a:xfrm>
          <a:off x="259080" y="1199034"/>
          <a:ext cx="3627120" cy="6494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977900">
            <a:lnSpc>
              <a:spcPct val="90000"/>
            </a:lnSpc>
            <a:spcBef>
              <a:spcPct val="0"/>
            </a:spcBef>
            <a:spcAft>
              <a:spcPct val="35000"/>
            </a:spcAft>
            <a:buNone/>
          </a:pPr>
          <a:r>
            <a:rPr lang="en-US" sz="2200" kern="1200"/>
            <a:t>Three kinds of Queues:</a:t>
          </a:r>
        </a:p>
      </dsp:txBody>
      <dsp:txXfrm>
        <a:off x="290783" y="1230737"/>
        <a:ext cx="3563714"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2D951DE-4340-452E-ADF6-B97CCDD84C8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dirty="0">
              <a:latin typeface="Georgia" panose="02040502050405020303" pitchFamily="18" charset="0"/>
            </a:endParaRPr>
          </a:p>
        </p:txBody>
      </p:sp>
      <p:sp>
        <p:nvSpPr>
          <p:cNvPr id="4" name="Footer Placeholder 3">
            <a:extLst>
              <a:ext uri="{FF2B5EF4-FFF2-40B4-BE49-F238E27FC236}">
                <a16:creationId xmlns:a16="http://schemas.microsoft.com/office/drawing/2014/main" id="{F333FEFF-60F7-4479-B020-9A4DC055CA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90937437-CF6E-483B-BD85-D534E4871F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5E7A50-C1A1-481A-BE2C-8F5D40F7AE39}" type="slidenum">
              <a:rPr lang="sv-SE" smtClean="0">
                <a:latin typeface="Georgia" panose="02040502050405020303" pitchFamily="18" charset="0"/>
              </a:rPr>
              <a:t>‹#›</a:t>
            </a:fld>
            <a:endParaRPr lang="sv-SE" dirty="0">
              <a:latin typeface="Georgia" panose="02040502050405020303" pitchFamily="18" charset="0"/>
            </a:endParaRPr>
          </a:p>
        </p:txBody>
      </p:sp>
    </p:spTree>
    <p:extLst>
      <p:ext uri="{BB962C8B-B14F-4D97-AF65-F5344CB8AC3E}">
        <p14:creationId xmlns:p14="http://schemas.microsoft.com/office/powerpoint/2010/main" val="27645061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eorgia" panose="02040502050405020303" pitchFamily="18" charset="0"/>
              </a:defRPr>
            </a:lvl1pPr>
          </a:lstStyle>
          <a:p>
            <a:endParaRPr lang="sv-SE"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eorgia" panose="02040502050405020303" pitchFamily="18" charset="0"/>
              </a:defRPr>
            </a:lvl1pPr>
          </a:lstStyle>
          <a:p>
            <a:fld id="{4689C00A-E98B-4D3D-966F-67E40EEA2846}" type="datetimeFigureOut">
              <a:rPr lang="sv-SE" smtClean="0"/>
              <a:pPr/>
              <a:t>2024-05-31</a:t>
            </a:fld>
            <a:endParaRPr lang="sv-SE"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eorgia" panose="02040502050405020303" pitchFamily="18" charset="0"/>
              </a:defRPr>
            </a:lvl1pPr>
          </a:lstStyle>
          <a:p>
            <a:endParaRPr lang="sv-SE"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eorgia" panose="02040502050405020303" pitchFamily="18" charset="0"/>
              </a:defRPr>
            </a:lvl1pPr>
          </a:lstStyle>
          <a:p>
            <a:fld id="{CDA9542A-FB14-4843-A197-824CFEAE5CFD}" type="slidenum">
              <a:rPr lang="sv-SE" smtClean="0"/>
              <a:pPr/>
              <a:t>‹#›</a:t>
            </a:fld>
            <a:endParaRPr lang="sv-SE" dirty="0"/>
          </a:p>
        </p:txBody>
      </p:sp>
    </p:spTree>
    <p:extLst>
      <p:ext uri="{BB962C8B-B14F-4D97-AF65-F5344CB8AC3E}">
        <p14:creationId xmlns:p14="http://schemas.microsoft.com/office/powerpoint/2010/main" val="429352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eorgia" panose="02040502050405020303" pitchFamily="18" charset="0"/>
        <a:ea typeface="+mn-ea"/>
        <a:cs typeface="+mn-cs"/>
      </a:defRPr>
    </a:lvl1pPr>
    <a:lvl2pPr marL="457200" algn="l" defTabSz="914400" rtl="0" eaLnBrk="1" latinLnBrk="0" hangingPunct="1">
      <a:defRPr sz="1200" kern="1200">
        <a:solidFill>
          <a:schemeClr val="tx1"/>
        </a:solidFill>
        <a:latin typeface="Georgia" panose="02040502050405020303" pitchFamily="18" charset="0"/>
        <a:ea typeface="+mn-ea"/>
        <a:cs typeface="+mn-cs"/>
      </a:defRPr>
    </a:lvl2pPr>
    <a:lvl3pPr marL="914400" algn="l" defTabSz="914400" rtl="0" eaLnBrk="1" latinLnBrk="0" hangingPunct="1">
      <a:defRPr sz="1200" kern="1200">
        <a:solidFill>
          <a:schemeClr val="tx1"/>
        </a:solidFill>
        <a:latin typeface="Georgia" panose="02040502050405020303" pitchFamily="18" charset="0"/>
        <a:ea typeface="+mn-ea"/>
        <a:cs typeface="+mn-cs"/>
      </a:defRPr>
    </a:lvl3pPr>
    <a:lvl4pPr marL="1371600" algn="l" defTabSz="914400" rtl="0" eaLnBrk="1" latinLnBrk="0" hangingPunct="1">
      <a:defRPr sz="1200" kern="1200">
        <a:solidFill>
          <a:schemeClr val="tx1"/>
        </a:solidFill>
        <a:latin typeface="Georgia" panose="02040502050405020303" pitchFamily="18" charset="0"/>
        <a:ea typeface="+mn-ea"/>
        <a:cs typeface="+mn-cs"/>
      </a:defRPr>
    </a:lvl4pPr>
    <a:lvl5pPr marL="1828800" algn="l" defTabSz="914400" rtl="0" eaLnBrk="1" latinLnBrk="0" hangingPunct="1">
      <a:defRPr sz="1200" kern="1200">
        <a:solidFill>
          <a:schemeClr val="tx1"/>
        </a:solidFill>
        <a:latin typeface="Georgia" panose="02040502050405020303"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CDA9542A-FB14-4843-A197-824CFEAE5CFD}" type="slidenum">
              <a:rPr lang="sv-SE" smtClean="0"/>
              <a:t>1</a:t>
            </a:fld>
            <a:endParaRPr lang="sv-SE"/>
          </a:p>
        </p:txBody>
      </p:sp>
    </p:spTree>
    <p:extLst>
      <p:ext uri="{BB962C8B-B14F-4D97-AF65-F5344CB8AC3E}">
        <p14:creationId xmlns:p14="http://schemas.microsoft.com/office/powerpoint/2010/main" val="11383254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5.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5.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5.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5.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5.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5.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11.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11.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14.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15.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svg"/><Relationship Id="rId2" Type="http://schemas.openxmlformats.org/officeDocument/2006/relationships/image" Target="../media/image20.jpg"/><Relationship Id="rId1" Type="http://schemas.openxmlformats.org/officeDocument/2006/relationships/slideMaster" Target="../slideMasters/slideMaster4.xml"/><Relationship Id="rId6" Type="http://schemas.openxmlformats.org/officeDocument/2006/relationships/image" Target="../media/image12.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11.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21.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0.svg"/><Relationship Id="rId2" Type="http://schemas.openxmlformats.org/officeDocument/2006/relationships/image" Target="../media/image22.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19.svg"/><Relationship Id="rId4"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23.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23.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0.svg"/><Relationship Id="rId2" Type="http://schemas.openxmlformats.org/officeDocument/2006/relationships/image" Target="../media/image22.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19.svg"/><Relationship Id="rId4"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0.svg"/><Relationship Id="rId2" Type="http://schemas.openxmlformats.org/officeDocument/2006/relationships/image" Target="../media/image22.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19.svg"/><Relationship Id="rId4" Type="http://schemas.openxmlformats.org/officeDocument/2006/relationships/image" Target="../media/image18.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23.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23.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11.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0.svg"/><Relationship Id="rId2" Type="http://schemas.openxmlformats.org/officeDocument/2006/relationships/image" Target="../media/image22.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19.svg"/><Relationship Id="rId4" Type="http://schemas.openxmlformats.org/officeDocument/2006/relationships/image" Target="../media/image1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14.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0.svg"/><Relationship Id="rId2" Type="http://schemas.openxmlformats.org/officeDocument/2006/relationships/image" Target="../media/image22.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19.svg"/><Relationship Id="rId4" Type="http://schemas.openxmlformats.org/officeDocument/2006/relationships/image" Target="../media/image18.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0.svg"/><Relationship Id="rId2" Type="http://schemas.openxmlformats.org/officeDocument/2006/relationships/image" Target="../media/image22.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19.svg"/><Relationship Id="rId4" Type="http://schemas.openxmlformats.org/officeDocument/2006/relationships/image" Target="../media/image1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0.svg"/><Relationship Id="rId2" Type="http://schemas.openxmlformats.org/officeDocument/2006/relationships/image" Target="../media/image22.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19.svg"/><Relationship Id="rId4"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0.svg"/><Relationship Id="rId2" Type="http://schemas.openxmlformats.org/officeDocument/2006/relationships/image" Target="../media/image22.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19.svg"/><Relationship Id="rId4" Type="http://schemas.openxmlformats.org/officeDocument/2006/relationships/image" Target="../media/image18.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0.svg"/><Relationship Id="rId2" Type="http://schemas.openxmlformats.org/officeDocument/2006/relationships/image" Target="../media/image22.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19.svg"/><Relationship Id="rId4" Type="http://schemas.openxmlformats.org/officeDocument/2006/relationships/image" Target="../media/image18.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0.svg"/><Relationship Id="rId2" Type="http://schemas.openxmlformats.org/officeDocument/2006/relationships/image" Target="../media/image22.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19.svg"/><Relationship Id="rId4" Type="http://schemas.openxmlformats.org/officeDocument/2006/relationships/image" Target="../media/image1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0.svg"/><Relationship Id="rId2" Type="http://schemas.openxmlformats.org/officeDocument/2006/relationships/image" Target="../media/image22.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19.svg"/><Relationship Id="rId4" Type="http://schemas.openxmlformats.org/officeDocument/2006/relationships/image" Target="../media/image18.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9.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3.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3.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3.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3.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3.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3.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0.svg"/><Relationship Id="rId2" Type="http://schemas.openxmlformats.org/officeDocument/2006/relationships/image" Target="../media/image22.jp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19.svg"/><Relationship Id="rId4" Type="http://schemas.openxmlformats.org/officeDocument/2006/relationships/image" Target="../media/image18.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svg"/><Relationship Id="rId2" Type="http://schemas.openxmlformats.org/officeDocument/2006/relationships/image" Target="../media/image24.jp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svg"/><Relationship Id="rId2" Type="http://schemas.openxmlformats.org/officeDocument/2006/relationships/image" Target="../media/image25.jp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CAC2612-C8B1-42B4-8DBC-352812E7AC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772" y="5610251"/>
            <a:ext cx="3234687" cy="1195200"/>
          </a:xfrm>
          <a:prstGeom prst="rect">
            <a:avLst/>
          </a:prstGeom>
        </p:spPr>
      </p:pic>
      <p:sp>
        <p:nvSpPr>
          <p:cNvPr id="2" name="Title 1">
            <a:extLst>
              <a:ext uri="{FF2B5EF4-FFF2-40B4-BE49-F238E27FC236}">
                <a16:creationId xmlns:a16="http://schemas.microsoft.com/office/drawing/2014/main" id="{A06DC8CC-6DA1-44E1-AA32-45B9D76EB5A8}"/>
              </a:ext>
            </a:extLst>
          </p:cNvPr>
          <p:cNvSpPr>
            <a:spLocks noGrp="1"/>
          </p:cNvSpPr>
          <p:nvPr>
            <p:ph type="ctrTitle"/>
          </p:nvPr>
        </p:nvSpPr>
        <p:spPr>
          <a:xfrm>
            <a:off x="1524000" y="1122373"/>
            <a:ext cx="9144000" cy="2306637"/>
          </a:xfrm>
        </p:spPr>
        <p:txBody>
          <a:bodyPr anchor="b">
            <a:normAutofit/>
          </a:bodyPr>
          <a:lstStyle>
            <a:lvl1pPr algn="l">
              <a:defRPr sz="6000"/>
            </a:lvl1pPr>
          </a:lstStyle>
          <a:p>
            <a:r>
              <a:rPr lang="en-US"/>
              <a:t>Click to edit Master title style</a:t>
            </a:r>
            <a:endParaRPr lang="sv-SE" dirty="0"/>
          </a:p>
        </p:txBody>
      </p:sp>
      <p:sp>
        <p:nvSpPr>
          <p:cNvPr id="3" name="Subtitle 2">
            <a:extLst>
              <a:ext uri="{FF2B5EF4-FFF2-40B4-BE49-F238E27FC236}">
                <a16:creationId xmlns:a16="http://schemas.microsoft.com/office/drawing/2014/main" id="{203186BF-7340-4334-86FF-20FAAF566CBC}"/>
              </a:ext>
            </a:extLst>
          </p:cNvPr>
          <p:cNvSpPr>
            <a:spLocks noGrp="1"/>
          </p:cNvSpPr>
          <p:nvPr>
            <p:ph type="subTitle" idx="1"/>
          </p:nvPr>
        </p:nvSpPr>
        <p:spPr>
          <a:xfrm>
            <a:off x="1524000" y="3502810"/>
            <a:ext cx="9144000" cy="1828801"/>
          </a:xfrm>
        </p:spPr>
        <p:txBody>
          <a:bodyPr>
            <a:noAutofit/>
          </a:bodyPr>
          <a:lstStyle>
            <a:lvl1pPr marL="0" indent="0" algn="l">
              <a:buNone/>
              <a:defRPr sz="2400">
                <a:latin typeface="+mj-lt"/>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endParaRPr lang="sv-SE" dirty="0"/>
          </a:p>
        </p:txBody>
      </p:sp>
    </p:spTree>
    <p:extLst>
      <p:ext uri="{BB962C8B-B14F-4D97-AF65-F5344CB8AC3E}">
        <p14:creationId xmlns:p14="http://schemas.microsoft.com/office/powerpoint/2010/main" val="3896344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48F90-6F0B-4082-A03A-25C0D0EEE6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dirty="0"/>
          </a:p>
        </p:txBody>
      </p:sp>
      <p:sp>
        <p:nvSpPr>
          <p:cNvPr id="3" name="Picture Placeholder 2">
            <a:extLst>
              <a:ext uri="{FF2B5EF4-FFF2-40B4-BE49-F238E27FC236}">
                <a16:creationId xmlns:a16="http://schemas.microsoft.com/office/drawing/2014/main" id="{1BBE1322-944E-410B-A503-071D16B244F1}"/>
              </a:ext>
            </a:extLst>
          </p:cNvPr>
          <p:cNvSpPr>
            <a:spLocks noGrp="1"/>
          </p:cNvSpPr>
          <p:nvPr>
            <p:ph type="pic" idx="1"/>
          </p:nvPr>
        </p:nvSpPr>
        <p:spPr>
          <a:xfrm>
            <a:off x="5183188" y="987429"/>
            <a:ext cx="6172200" cy="5092533"/>
          </a:xfrm>
        </p:spPr>
        <p:txBody>
          <a:bodyPr>
            <a:normAutofit/>
          </a:bodyPr>
          <a:lstStyle>
            <a:lvl1pPr marL="0" indent="0">
              <a:buNone/>
              <a:defRPr sz="2800"/>
            </a:lvl1pPr>
            <a:lvl2pPr marL="457167" indent="0">
              <a:buNone/>
              <a:defRPr sz="2800"/>
            </a:lvl2pPr>
            <a:lvl3pPr marL="914332" indent="0">
              <a:buNone/>
              <a:defRPr sz="2400"/>
            </a:lvl3pPr>
            <a:lvl4pPr marL="1371498" indent="0">
              <a:buNone/>
              <a:defRPr sz="2000"/>
            </a:lvl4pPr>
            <a:lvl5pPr marL="1828664" indent="0">
              <a:buNone/>
              <a:defRPr sz="2000"/>
            </a:lvl5pPr>
            <a:lvl6pPr marL="2285830" indent="0">
              <a:buNone/>
              <a:defRPr sz="2000"/>
            </a:lvl6pPr>
            <a:lvl7pPr marL="2742994" indent="0">
              <a:buNone/>
              <a:defRPr sz="2000"/>
            </a:lvl7pPr>
            <a:lvl8pPr marL="3200160" indent="0">
              <a:buNone/>
              <a:defRPr sz="2000"/>
            </a:lvl8pPr>
            <a:lvl9pPr marL="3657327" indent="0">
              <a:buNone/>
              <a:defRPr sz="2000"/>
            </a:lvl9pPr>
          </a:lstStyle>
          <a:p>
            <a:r>
              <a:rPr lang="en-US"/>
              <a:t>Click icon to add picture</a:t>
            </a:r>
            <a:endParaRPr lang="sv-SE" dirty="0"/>
          </a:p>
        </p:txBody>
      </p:sp>
      <p:sp>
        <p:nvSpPr>
          <p:cNvPr id="4" name="Text Placeholder 3">
            <a:extLst>
              <a:ext uri="{FF2B5EF4-FFF2-40B4-BE49-F238E27FC236}">
                <a16:creationId xmlns:a16="http://schemas.microsoft.com/office/drawing/2014/main" id="{D396F69F-E2CD-4CAC-B28E-04F7F59CDF7B}"/>
              </a:ext>
            </a:extLst>
          </p:cNvPr>
          <p:cNvSpPr>
            <a:spLocks noGrp="1"/>
          </p:cNvSpPr>
          <p:nvPr>
            <p:ph type="body" sz="half" idx="2"/>
          </p:nvPr>
        </p:nvSpPr>
        <p:spPr>
          <a:xfrm>
            <a:off x="839788" y="2057402"/>
            <a:ext cx="3932237" cy="4022563"/>
          </a:xfrm>
        </p:spPr>
        <p:txBody>
          <a:bodyPr/>
          <a:lstStyle>
            <a:lvl1pPr marL="0" indent="0">
              <a:buNone/>
              <a:defRPr sz="16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D6119C-D6E1-438D-B01E-CF6E63D023A2}"/>
              </a:ext>
            </a:extLst>
          </p:cNvPr>
          <p:cNvSpPr>
            <a:spLocks noGrp="1"/>
          </p:cNvSpPr>
          <p:nvPr>
            <p:ph type="dt" sz="half" idx="10"/>
          </p:nvPr>
        </p:nvSpPr>
        <p:spPr/>
        <p:txBody>
          <a:bodyPr/>
          <a:lstStyle/>
          <a:p>
            <a:r>
              <a:rPr lang="en-US"/>
              <a:t>2023-08-31</a:t>
            </a:r>
            <a:endParaRPr lang="sv-SE"/>
          </a:p>
        </p:txBody>
      </p:sp>
      <p:sp>
        <p:nvSpPr>
          <p:cNvPr id="6" name="Footer Placeholder 5">
            <a:extLst>
              <a:ext uri="{FF2B5EF4-FFF2-40B4-BE49-F238E27FC236}">
                <a16:creationId xmlns:a16="http://schemas.microsoft.com/office/drawing/2014/main" id="{F0D2FECA-0FDF-4E93-B1B1-6CF623CF2A1B}"/>
              </a:ext>
            </a:extLst>
          </p:cNvPr>
          <p:cNvSpPr>
            <a:spLocks noGrp="1"/>
          </p:cNvSpPr>
          <p:nvPr>
            <p:ph type="ftr" sz="quarter" idx="11"/>
          </p:nvPr>
        </p:nvSpPr>
        <p:spPr/>
        <p:txBody>
          <a:bodyPr/>
          <a:lstStyle/>
          <a:p>
            <a:r>
              <a:rPr lang="en-US"/>
              <a:t>TDDC17 - HT23 - Fredrik Heintz - LE2 Search I (based on slides by Patrick Doherty)</a:t>
            </a:r>
            <a:endParaRPr lang="sv-SE"/>
          </a:p>
        </p:txBody>
      </p:sp>
      <p:sp>
        <p:nvSpPr>
          <p:cNvPr id="7" name="Slide Number Placeholder 6">
            <a:extLst>
              <a:ext uri="{FF2B5EF4-FFF2-40B4-BE49-F238E27FC236}">
                <a16:creationId xmlns:a16="http://schemas.microsoft.com/office/drawing/2014/main" id="{86155D90-D9E3-425D-B3DC-406845F9C0F6}"/>
              </a:ext>
            </a:extLst>
          </p:cNvPr>
          <p:cNvSpPr>
            <a:spLocks noGrp="1"/>
          </p:cNvSpPr>
          <p:nvPr>
            <p:ph type="sldNum" sz="quarter" idx="12"/>
          </p:nvPr>
        </p:nvSpPr>
        <p:spPr/>
        <p:txBody>
          <a:bodyPr/>
          <a:lstStyle/>
          <a:p>
            <a:fld id="{1D05C8B6-EC5E-42D9-8D75-1E05D6428564}" type="slidenum">
              <a:rPr lang="sv-SE" smtClean="0"/>
              <a:t>‹#›</a:t>
            </a:fld>
            <a:endParaRPr lang="sv-SE"/>
          </a:p>
        </p:txBody>
      </p:sp>
      <p:cxnSp>
        <p:nvCxnSpPr>
          <p:cNvPr id="8" name="Rak 5">
            <a:extLst>
              <a:ext uri="{FF2B5EF4-FFF2-40B4-BE49-F238E27FC236}">
                <a16:creationId xmlns:a16="http://schemas.microsoft.com/office/drawing/2014/main" id="{65E233A8-C457-415A-B25B-AC4916975090}"/>
              </a:ext>
            </a:extLst>
          </p:cNvPr>
          <p:cNvCxnSpPr>
            <a:cxnSpLocks/>
          </p:cNvCxnSpPr>
          <p:nvPr userDrawn="1"/>
        </p:nvCxnSpPr>
        <p:spPr>
          <a:xfrm>
            <a:off x="180000" y="6079962"/>
            <a:ext cx="11833200" cy="321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0BBD564E-3114-43F0-A6F3-FEFE2A009F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00" y="6132240"/>
            <a:ext cx="1821947" cy="673200"/>
          </a:xfrm>
          <a:prstGeom prst="rect">
            <a:avLst/>
          </a:prstGeom>
        </p:spPr>
      </p:pic>
    </p:spTree>
    <p:extLst>
      <p:ext uri="{BB962C8B-B14F-4D97-AF65-F5344CB8AC3E}">
        <p14:creationId xmlns:p14="http://schemas.microsoft.com/office/powerpoint/2010/main" val="1376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7040-A9FD-4D9F-927E-3D89FFE81C35}"/>
              </a:ext>
            </a:extLst>
          </p:cNvPr>
          <p:cNvSpPr>
            <a:spLocks noGrp="1"/>
          </p:cNvSpPr>
          <p:nvPr>
            <p:ph type="title"/>
          </p:nvPr>
        </p:nvSpPr>
        <p:spPr/>
        <p:txBody>
          <a:bodyPr/>
          <a:lstStyle/>
          <a:p>
            <a:r>
              <a:rPr lang="en-US"/>
              <a:t>Click to edit Master title style</a:t>
            </a:r>
            <a:endParaRPr lang="sv-SE" dirty="0"/>
          </a:p>
        </p:txBody>
      </p:sp>
      <p:sp>
        <p:nvSpPr>
          <p:cNvPr id="3" name="Vertical Text Placeholder 2">
            <a:extLst>
              <a:ext uri="{FF2B5EF4-FFF2-40B4-BE49-F238E27FC236}">
                <a16:creationId xmlns:a16="http://schemas.microsoft.com/office/drawing/2014/main" id="{303F4497-9EDB-4DEA-8405-69C17F3ABC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E02985C7-46FC-4066-B9D3-B0D0DB8037A9}"/>
              </a:ext>
            </a:extLst>
          </p:cNvPr>
          <p:cNvSpPr>
            <a:spLocks noGrp="1"/>
          </p:cNvSpPr>
          <p:nvPr>
            <p:ph type="dt" sz="half" idx="10"/>
          </p:nvPr>
        </p:nvSpPr>
        <p:spPr/>
        <p:txBody>
          <a:bodyPr/>
          <a:lstStyle/>
          <a:p>
            <a:r>
              <a:rPr lang="en-US"/>
              <a:t>2023-08-31</a:t>
            </a:r>
            <a:endParaRPr lang="sv-SE"/>
          </a:p>
        </p:txBody>
      </p:sp>
      <p:sp>
        <p:nvSpPr>
          <p:cNvPr id="5" name="Footer Placeholder 4">
            <a:extLst>
              <a:ext uri="{FF2B5EF4-FFF2-40B4-BE49-F238E27FC236}">
                <a16:creationId xmlns:a16="http://schemas.microsoft.com/office/drawing/2014/main" id="{CCD83B8B-54A4-4A15-BB63-FCDC3A44F50E}"/>
              </a:ext>
            </a:extLst>
          </p:cNvPr>
          <p:cNvSpPr>
            <a:spLocks noGrp="1"/>
          </p:cNvSpPr>
          <p:nvPr>
            <p:ph type="ftr" sz="quarter" idx="11"/>
          </p:nvPr>
        </p:nvSpPr>
        <p:spPr/>
        <p:txBody>
          <a:bodyPr/>
          <a:lstStyle/>
          <a:p>
            <a:r>
              <a:rPr lang="en-US"/>
              <a:t>TDDC17 - HT23 - Fredrik Heintz - LE2 Search I (based on slides by Patrick Doherty)</a:t>
            </a:r>
            <a:endParaRPr lang="sv-SE"/>
          </a:p>
        </p:txBody>
      </p:sp>
      <p:sp>
        <p:nvSpPr>
          <p:cNvPr id="6" name="Slide Number Placeholder 5">
            <a:extLst>
              <a:ext uri="{FF2B5EF4-FFF2-40B4-BE49-F238E27FC236}">
                <a16:creationId xmlns:a16="http://schemas.microsoft.com/office/drawing/2014/main" id="{18F9CEAC-1427-4BEA-8982-30CAE04DC3CA}"/>
              </a:ext>
            </a:extLst>
          </p:cNvPr>
          <p:cNvSpPr>
            <a:spLocks noGrp="1"/>
          </p:cNvSpPr>
          <p:nvPr>
            <p:ph type="sldNum" sz="quarter" idx="12"/>
          </p:nvPr>
        </p:nvSpPr>
        <p:spPr/>
        <p:txBody>
          <a:bodyPr/>
          <a:lstStyle/>
          <a:p>
            <a:fld id="{1D05C8B6-EC5E-42D9-8D75-1E05D6428564}" type="slidenum">
              <a:rPr lang="sv-SE" smtClean="0"/>
              <a:t>‹#›</a:t>
            </a:fld>
            <a:endParaRPr lang="sv-SE"/>
          </a:p>
        </p:txBody>
      </p:sp>
    </p:spTree>
    <p:extLst>
      <p:ext uri="{BB962C8B-B14F-4D97-AF65-F5344CB8AC3E}">
        <p14:creationId xmlns:p14="http://schemas.microsoft.com/office/powerpoint/2010/main" val="337709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B31E45-D6F3-4F73-BEDF-5BEDAFC5A51E}"/>
              </a:ext>
            </a:extLst>
          </p:cNvPr>
          <p:cNvSpPr>
            <a:spLocks noGrp="1"/>
          </p:cNvSpPr>
          <p:nvPr>
            <p:ph type="title" orient="vert"/>
          </p:nvPr>
        </p:nvSpPr>
        <p:spPr>
          <a:xfrm>
            <a:off x="8724902" y="365125"/>
            <a:ext cx="2628900" cy="5811838"/>
          </a:xfrm>
        </p:spPr>
        <p:txBody>
          <a:bodyPr vert="eaVert"/>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237266AE-17DB-428F-A2F6-8D0CA1386FDC}"/>
              </a:ext>
            </a:extLst>
          </p:cNvPr>
          <p:cNvSpPr>
            <a:spLocks noGrp="1"/>
          </p:cNvSpPr>
          <p:nvPr>
            <p:ph type="body" orient="vert" idx="1"/>
          </p:nvPr>
        </p:nvSpPr>
        <p:spPr>
          <a:xfrm>
            <a:off x="838203"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AEF4654A-FDE6-4601-9D75-FA956B136DD2}"/>
              </a:ext>
            </a:extLst>
          </p:cNvPr>
          <p:cNvSpPr>
            <a:spLocks noGrp="1"/>
          </p:cNvSpPr>
          <p:nvPr>
            <p:ph type="dt" sz="half" idx="10"/>
          </p:nvPr>
        </p:nvSpPr>
        <p:spPr>
          <a:xfrm rot="5400000">
            <a:off x="11103000" y="5049000"/>
            <a:ext cx="1818000" cy="360000"/>
          </a:xfrm>
        </p:spPr>
        <p:txBody>
          <a:bodyPr/>
          <a:lstStyle/>
          <a:p>
            <a:r>
              <a:rPr lang="en-US"/>
              <a:t>2023-08-31</a:t>
            </a:r>
            <a:endParaRPr lang="sv-SE"/>
          </a:p>
        </p:txBody>
      </p:sp>
      <p:sp>
        <p:nvSpPr>
          <p:cNvPr id="5" name="Footer Placeholder 4">
            <a:extLst>
              <a:ext uri="{FF2B5EF4-FFF2-40B4-BE49-F238E27FC236}">
                <a16:creationId xmlns:a16="http://schemas.microsoft.com/office/drawing/2014/main" id="{74C8F030-2FCB-40E4-B64D-2629C80F11C6}"/>
              </a:ext>
            </a:extLst>
          </p:cNvPr>
          <p:cNvSpPr>
            <a:spLocks noGrp="1"/>
          </p:cNvSpPr>
          <p:nvPr>
            <p:ph type="ftr" sz="quarter" idx="11"/>
          </p:nvPr>
        </p:nvSpPr>
        <p:spPr>
          <a:xfrm rot="5400000">
            <a:off x="9852000" y="1980000"/>
            <a:ext cx="4320000" cy="360000"/>
          </a:xfrm>
        </p:spPr>
        <p:txBody>
          <a:bodyPr lIns="180000"/>
          <a:lstStyle/>
          <a:p>
            <a:r>
              <a:rPr lang="en-US"/>
              <a:t>TDDC17 - HT23 - Fredrik Heintz - LE2 Search I (based on slides by Patrick Doherty)</a:t>
            </a:r>
            <a:endParaRPr lang="sv-SE"/>
          </a:p>
        </p:txBody>
      </p:sp>
      <p:sp>
        <p:nvSpPr>
          <p:cNvPr id="6" name="Slide Number Placeholder 5">
            <a:extLst>
              <a:ext uri="{FF2B5EF4-FFF2-40B4-BE49-F238E27FC236}">
                <a16:creationId xmlns:a16="http://schemas.microsoft.com/office/drawing/2014/main" id="{906C8C35-D10B-42B0-92F4-58D676FE1049}"/>
              </a:ext>
            </a:extLst>
          </p:cNvPr>
          <p:cNvSpPr>
            <a:spLocks noGrp="1"/>
          </p:cNvSpPr>
          <p:nvPr>
            <p:ph type="sldNum" sz="quarter" idx="12"/>
          </p:nvPr>
        </p:nvSpPr>
        <p:spPr>
          <a:xfrm rot="5400000">
            <a:off x="11652000" y="6318000"/>
            <a:ext cx="720000" cy="360000"/>
          </a:xfrm>
        </p:spPr>
        <p:txBody>
          <a:bodyPr rIns="180000"/>
          <a:lstStyle/>
          <a:p>
            <a:fld id="{1D05C8B6-EC5E-42D9-8D75-1E05D6428564}" type="slidenum">
              <a:rPr lang="sv-SE" smtClean="0"/>
              <a:t>‹#›</a:t>
            </a:fld>
            <a:endParaRPr lang="sv-SE"/>
          </a:p>
        </p:txBody>
      </p:sp>
    </p:spTree>
    <p:extLst>
      <p:ext uri="{BB962C8B-B14F-4D97-AF65-F5344CB8AC3E}">
        <p14:creationId xmlns:p14="http://schemas.microsoft.com/office/powerpoint/2010/main" val="666138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6569717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Rubrik">
    <p:spTree>
      <p:nvGrpSpPr>
        <p:cNvPr id="1" name=""/>
        <p:cNvGrpSpPr/>
        <p:nvPr/>
      </p:nvGrpSpPr>
      <p:grpSpPr>
        <a:xfrm>
          <a:off x="0" y="0"/>
          <a:ext cx="0" cy="0"/>
          <a:chOff x="0" y="0"/>
          <a:chExt cx="0" cy="0"/>
        </a:xfrm>
      </p:grpSpPr>
      <p:cxnSp>
        <p:nvCxnSpPr>
          <p:cNvPr id="9" name="Rak 8"/>
          <p:cNvCxnSpPr/>
          <p:nvPr userDrawn="1"/>
        </p:nvCxnSpPr>
        <p:spPr>
          <a:xfrm>
            <a:off x="904614" y="6120611"/>
            <a:ext cx="10325607"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Rubrik 3"/>
          <p:cNvSpPr>
            <a:spLocks noGrp="1"/>
          </p:cNvSpPr>
          <p:nvPr>
            <p:ph type="title"/>
          </p:nvPr>
        </p:nvSpPr>
        <p:spPr>
          <a:xfrm>
            <a:off x="913435" y="999228"/>
            <a:ext cx="10316784" cy="831131"/>
          </a:xfrm>
          <a:prstGeom prst="rect">
            <a:avLst/>
          </a:prstGeom>
        </p:spPr>
        <p:txBody>
          <a:bodyPr vert="horz">
            <a:normAutofit/>
          </a:bodyPr>
          <a:lstStyle>
            <a:lvl1pPr algn="l">
              <a:defRPr sz="3600"/>
            </a:lvl1pPr>
          </a:lstStyle>
          <a:p>
            <a:r>
              <a:rPr lang="en-US"/>
              <a:t>Click to edit Master title style</a:t>
            </a:r>
            <a:endParaRPr lang="sv-SE" dirty="0"/>
          </a:p>
        </p:txBody>
      </p:sp>
      <p:sp>
        <p:nvSpPr>
          <p:cNvPr id="17" name="Platshållare för datum 3"/>
          <p:cNvSpPr>
            <a:spLocks noGrp="1"/>
          </p:cNvSpPr>
          <p:nvPr>
            <p:ph type="dt" sz="half" idx="10"/>
          </p:nvPr>
        </p:nvSpPr>
        <p:spPr>
          <a:xfrm>
            <a:off x="8882793" y="361000"/>
            <a:ext cx="1908257" cy="264685"/>
          </a:xfrm>
          <a:prstGeom prst="rect">
            <a:avLst/>
          </a:prstGeom>
        </p:spPr>
        <p:txBody>
          <a:bodyPr/>
          <a:lstStyle>
            <a:lvl1pPr algn="r">
              <a:defRPr sz="1100" cap="all"/>
            </a:lvl1pPr>
          </a:lstStyle>
          <a:p>
            <a:r>
              <a:rPr lang="en-US"/>
              <a:t>2023-08-31</a:t>
            </a:r>
            <a:endParaRPr lang="sv-SE" dirty="0"/>
          </a:p>
        </p:txBody>
      </p:sp>
      <p:sp>
        <p:nvSpPr>
          <p:cNvPr id="18" name="Platshållare för bildnummer 5"/>
          <p:cNvSpPr>
            <a:spLocks noGrp="1"/>
          </p:cNvSpPr>
          <p:nvPr>
            <p:ph type="sldNum" sz="quarter" idx="12"/>
          </p:nvPr>
        </p:nvSpPr>
        <p:spPr>
          <a:xfrm>
            <a:off x="10616348" y="361657"/>
            <a:ext cx="738379" cy="264685"/>
          </a:xfrm>
          <a:prstGeom prst="rect">
            <a:avLst/>
          </a:prstGeom>
        </p:spPr>
        <p:txBody>
          <a:bodyPr/>
          <a:lstStyle>
            <a:lvl1pPr algn="r">
              <a:defRPr sz="1100"/>
            </a:lvl1pPr>
          </a:lstStyle>
          <a:p>
            <a:fld id="{80A4C9D9-979F-D94A-9054-C3B7EAD37AEB}" type="slidenum">
              <a:rPr lang="sv-SE" smtClean="0"/>
              <a:pPr/>
              <a:t>‹#›</a:t>
            </a:fld>
            <a:endParaRPr lang="sv-SE" dirty="0"/>
          </a:p>
        </p:txBody>
      </p:sp>
      <p:sp>
        <p:nvSpPr>
          <p:cNvPr id="19" name="Platshållare för sidfot 4"/>
          <p:cNvSpPr>
            <a:spLocks noGrp="1"/>
          </p:cNvSpPr>
          <p:nvPr>
            <p:ph type="ftr" sz="quarter" idx="11"/>
          </p:nvPr>
        </p:nvSpPr>
        <p:spPr>
          <a:xfrm>
            <a:off x="791151" y="361000"/>
            <a:ext cx="7782556" cy="265340"/>
          </a:xfrm>
          <a:prstGeom prst="rect">
            <a:avLst/>
          </a:prstGeom>
        </p:spPr>
        <p:txBody>
          <a:bodyPr anchor="b"/>
          <a:lstStyle>
            <a:lvl1pPr>
              <a:defRPr sz="1100"/>
            </a:lvl1pPr>
          </a:lstStyle>
          <a:p>
            <a:r>
              <a:rPr lang="en-US"/>
              <a:t>TDDC17 - HT23 - Fredrik Heintz - LE2 Search I (based on slides by Patrick Doherty)</a:t>
            </a:r>
            <a:endParaRPr lang="sv-SE" dirty="0"/>
          </a:p>
        </p:txBody>
      </p:sp>
      <p:pic>
        <p:nvPicPr>
          <p:cNvPr id="8" name="Bildobjekt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9983" y="6142849"/>
            <a:ext cx="1701429" cy="586311"/>
          </a:xfrm>
          <a:prstGeom prst="rect">
            <a:avLst/>
          </a:prstGeom>
        </p:spPr>
      </p:pic>
    </p:spTree>
    <p:extLst>
      <p:ext uri="{BB962C8B-B14F-4D97-AF65-F5344CB8AC3E}">
        <p14:creationId xmlns:p14="http://schemas.microsoft.com/office/powerpoint/2010/main" val="176715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61" name="Title Text"/>
          <p:cNvSpPr txBox="1">
            <a:spLocks noGrp="1"/>
          </p:cNvSpPr>
          <p:nvPr>
            <p:ph type="title"/>
          </p:nvPr>
        </p:nvSpPr>
        <p:spPr>
          <a:prstGeom prst="rect">
            <a:avLst/>
          </a:prstGeom>
        </p:spPr>
        <p:txBody>
          <a:bodyPr/>
          <a:lstStyle/>
          <a:p>
            <a:r>
              <a:t>Title Text</a:t>
            </a:r>
          </a:p>
        </p:txBody>
      </p:sp>
      <p:sp>
        <p:nvSpPr>
          <p:cNvPr id="6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63" name="LiU_primary_black.png" descr="LiU_primary_black.png"/>
          <p:cNvPicPr>
            <a:picLocks noChangeAspect="1"/>
          </p:cNvPicPr>
          <p:nvPr/>
        </p:nvPicPr>
        <p:blipFill>
          <a:blip r:embed="rId2"/>
          <a:stretch>
            <a:fillRect/>
          </a:stretch>
        </p:blipFill>
        <p:spPr>
          <a:xfrm>
            <a:off x="21550" y="6346101"/>
            <a:ext cx="1941029" cy="523185"/>
          </a:xfrm>
          <a:prstGeom prst="rect">
            <a:avLst/>
          </a:prstGeom>
          <a:ln w="12700">
            <a:miter lim="400000"/>
          </a:ln>
        </p:spPr>
      </p:pic>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23535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Rubrik och text">
    <p:spTree>
      <p:nvGrpSpPr>
        <p:cNvPr id="1" name=""/>
        <p:cNvGrpSpPr/>
        <p:nvPr/>
      </p:nvGrpSpPr>
      <p:grpSpPr>
        <a:xfrm>
          <a:off x="0" y="0"/>
          <a:ext cx="0" cy="0"/>
          <a:chOff x="0" y="0"/>
          <a:chExt cx="0" cy="0"/>
        </a:xfrm>
      </p:grpSpPr>
      <p:cxnSp>
        <p:nvCxnSpPr>
          <p:cNvPr id="9" name="Rak 8"/>
          <p:cNvCxnSpPr/>
          <p:nvPr userDrawn="1"/>
        </p:nvCxnSpPr>
        <p:spPr>
          <a:xfrm>
            <a:off x="904614" y="6120611"/>
            <a:ext cx="10325607"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Rubrik 3"/>
          <p:cNvSpPr>
            <a:spLocks noGrp="1"/>
          </p:cNvSpPr>
          <p:nvPr>
            <p:ph type="title"/>
          </p:nvPr>
        </p:nvSpPr>
        <p:spPr>
          <a:xfrm>
            <a:off x="913435" y="770630"/>
            <a:ext cx="10316784" cy="831131"/>
          </a:xfrm>
          <a:prstGeom prst="rect">
            <a:avLst/>
          </a:prstGeom>
        </p:spPr>
        <p:txBody>
          <a:bodyPr vert="horz">
            <a:normAutofit/>
          </a:bodyPr>
          <a:lstStyle>
            <a:lvl1pPr algn="l">
              <a:defRPr sz="4000"/>
            </a:lvl1pPr>
          </a:lstStyle>
          <a:p>
            <a:r>
              <a:rPr lang="en-US" dirty="0"/>
              <a:t>Click to edit Master title style</a:t>
            </a:r>
            <a:endParaRPr lang="sv-SE" dirty="0"/>
          </a:p>
        </p:txBody>
      </p:sp>
      <p:sp>
        <p:nvSpPr>
          <p:cNvPr id="17" name="Platshållare för datum 3"/>
          <p:cNvSpPr>
            <a:spLocks noGrp="1"/>
          </p:cNvSpPr>
          <p:nvPr>
            <p:ph type="dt" sz="half" idx="10"/>
          </p:nvPr>
        </p:nvSpPr>
        <p:spPr>
          <a:xfrm>
            <a:off x="8882793" y="361000"/>
            <a:ext cx="1908257" cy="264685"/>
          </a:xfrm>
          <a:prstGeom prst="rect">
            <a:avLst/>
          </a:prstGeom>
        </p:spPr>
        <p:txBody>
          <a:bodyPr/>
          <a:lstStyle>
            <a:lvl1pPr algn="r">
              <a:defRPr sz="1100" cap="all"/>
            </a:lvl1pPr>
          </a:lstStyle>
          <a:p>
            <a:r>
              <a:rPr lang="en-US"/>
              <a:t>2023-08-31</a:t>
            </a:r>
            <a:endParaRPr lang="sv-SE" dirty="0"/>
          </a:p>
        </p:txBody>
      </p:sp>
      <p:sp>
        <p:nvSpPr>
          <p:cNvPr id="18" name="Platshållare för bildnummer 5"/>
          <p:cNvSpPr>
            <a:spLocks noGrp="1"/>
          </p:cNvSpPr>
          <p:nvPr>
            <p:ph type="sldNum" sz="quarter" idx="12"/>
          </p:nvPr>
        </p:nvSpPr>
        <p:spPr>
          <a:xfrm>
            <a:off x="10616348" y="361657"/>
            <a:ext cx="738379" cy="264685"/>
          </a:xfrm>
          <a:prstGeom prst="rect">
            <a:avLst/>
          </a:prstGeom>
        </p:spPr>
        <p:txBody>
          <a:bodyPr/>
          <a:lstStyle>
            <a:lvl1pPr algn="r">
              <a:defRPr sz="1100"/>
            </a:lvl1pPr>
          </a:lstStyle>
          <a:p>
            <a:fld id="{80A4C9D9-979F-D94A-9054-C3B7EAD37AEB}" type="slidenum">
              <a:rPr lang="sv-SE" smtClean="0"/>
              <a:pPr/>
              <a:t>‹#›</a:t>
            </a:fld>
            <a:endParaRPr lang="sv-SE" dirty="0"/>
          </a:p>
        </p:txBody>
      </p:sp>
      <p:sp>
        <p:nvSpPr>
          <p:cNvPr id="19" name="Platshållare för sidfot 4"/>
          <p:cNvSpPr>
            <a:spLocks noGrp="1"/>
          </p:cNvSpPr>
          <p:nvPr>
            <p:ph type="ftr" sz="quarter" idx="11"/>
          </p:nvPr>
        </p:nvSpPr>
        <p:spPr>
          <a:xfrm>
            <a:off x="791151" y="361000"/>
            <a:ext cx="7782556" cy="265340"/>
          </a:xfrm>
          <a:prstGeom prst="rect">
            <a:avLst/>
          </a:prstGeom>
        </p:spPr>
        <p:txBody>
          <a:bodyPr anchor="b"/>
          <a:lstStyle>
            <a:lvl1pPr>
              <a:defRPr sz="1100"/>
            </a:lvl1pPr>
          </a:lstStyle>
          <a:p>
            <a:r>
              <a:rPr lang="en-US"/>
              <a:t>TDDC17 - HT23 - Fredrik Heintz - LE2 Search I (based on slides by Patrick Doherty)</a:t>
            </a:r>
            <a:endParaRPr lang="sv-SE" dirty="0"/>
          </a:p>
        </p:txBody>
      </p:sp>
      <p:sp>
        <p:nvSpPr>
          <p:cNvPr id="20" name="Platshållare för text 2"/>
          <p:cNvSpPr>
            <a:spLocks noGrp="1"/>
          </p:cNvSpPr>
          <p:nvPr>
            <p:ph type="body" sz="quarter" idx="13"/>
          </p:nvPr>
        </p:nvSpPr>
        <p:spPr>
          <a:xfrm>
            <a:off x="913437" y="1623998"/>
            <a:ext cx="10316783" cy="4272647"/>
          </a:xfrm>
          <a:prstGeom prst="rect">
            <a:avLst/>
          </a:prstGeom>
        </p:spPr>
        <p:txBody>
          <a:bodyPr vert="horz"/>
          <a:lstStyle>
            <a:lvl1pPr>
              <a:spcBef>
                <a:spcPts val="900"/>
              </a:spcBef>
              <a:defRPr sz="2400" b="0" i="0">
                <a:latin typeface="Georgia"/>
                <a:cs typeface="Georgia"/>
              </a:defRPr>
            </a:lvl1pPr>
            <a:lvl2pPr>
              <a:spcBef>
                <a:spcPts val="900"/>
              </a:spcBef>
              <a:defRPr sz="2400" b="0" i="0">
                <a:latin typeface="Georgia"/>
                <a:cs typeface="Georgia"/>
              </a:defRPr>
            </a:lvl2pPr>
            <a:lvl3pPr>
              <a:spcBef>
                <a:spcPts val="900"/>
              </a:spcBef>
              <a:defRPr sz="2400" b="0" i="0">
                <a:latin typeface="Georgia"/>
                <a:cs typeface="Georgia"/>
              </a:defRPr>
            </a:lvl3pPr>
            <a:lvl4pPr>
              <a:spcBef>
                <a:spcPts val="900"/>
              </a:spcBef>
              <a:defRPr sz="2400" b="0" i="0">
                <a:latin typeface="Georgia"/>
                <a:cs typeface="Georgia"/>
              </a:defRPr>
            </a:lvl4pPr>
            <a:lvl5pPr>
              <a:spcBef>
                <a:spcPts val="900"/>
              </a:spcBef>
              <a:defRPr sz="2400" b="0" i="0">
                <a:latin typeface="Georgia"/>
                <a:cs typeface="Georg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pic>
        <p:nvPicPr>
          <p:cNvPr id="11" name="Bildobjekt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9983" y="6142849"/>
            <a:ext cx="1701429" cy="586311"/>
          </a:xfrm>
          <a:prstGeom prst="rect">
            <a:avLst/>
          </a:prstGeom>
        </p:spPr>
      </p:pic>
    </p:spTree>
    <p:extLst>
      <p:ext uri="{BB962C8B-B14F-4D97-AF65-F5344CB8AC3E}">
        <p14:creationId xmlns:p14="http://schemas.microsoft.com/office/powerpoint/2010/main" val="24237842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E583304-1B26-4F40-85EB-2BBCFC8905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08" y="5610255"/>
            <a:ext cx="3234687" cy="1195200"/>
          </a:xfrm>
          <a:prstGeom prst="rect">
            <a:avLst/>
          </a:prstGeom>
        </p:spPr>
      </p:pic>
      <p:sp>
        <p:nvSpPr>
          <p:cNvPr id="2" name="Title 1">
            <a:extLst>
              <a:ext uri="{FF2B5EF4-FFF2-40B4-BE49-F238E27FC236}">
                <a16:creationId xmlns:a16="http://schemas.microsoft.com/office/drawing/2014/main" id="{A06DC8CC-6DA1-44E1-AA32-45B9D76EB5A8}"/>
              </a:ext>
            </a:extLst>
          </p:cNvPr>
          <p:cNvSpPr>
            <a:spLocks noGrp="1"/>
          </p:cNvSpPr>
          <p:nvPr>
            <p:ph type="ctrTitle"/>
          </p:nvPr>
        </p:nvSpPr>
        <p:spPr>
          <a:xfrm>
            <a:off x="1524000" y="1122373"/>
            <a:ext cx="9144000" cy="2306637"/>
          </a:xfrm>
        </p:spPr>
        <p:txBody>
          <a:bodyPr anchor="b">
            <a:normAutofit/>
          </a:bodyPr>
          <a:lstStyle>
            <a:lvl1pPr algn="l">
              <a:defRPr sz="6000"/>
            </a:lvl1pPr>
          </a:lstStyle>
          <a:p>
            <a:r>
              <a:rPr lang="en-US"/>
              <a:t>Click to edit Master title style</a:t>
            </a:r>
            <a:endParaRPr lang="sv-SE" dirty="0"/>
          </a:p>
        </p:txBody>
      </p:sp>
      <p:sp>
        <p:nvSpPr>
          <p:cNvPr id="3" name="Subtitle 2">
            <a:extLst>
              <a:ext uri="{FF2B5EF4-FFF2-40B4-BE49-F238E27FC236}">
                <a16:creationId xmlns:a16="http://schemas.microsoft.com/office/drawing/2014/main" id="{203186BF-7340-4334-86FF-20FAAF566CBC}"/>
              </a:ext>
            </a:extLst>
          </p:cNvPr>
          <p:cNvSpPr>
            <a:spLocks noGrp="1"/>
          </p:cNvSpPr>
          <p:nvPr>
            <p:ph type="subTitle" idx="1"/>
          </p:nvPr>
        </p:nvSpPr>
        <p:spPr>
          <a:xfrm>
            <a:off x="1524000" y="3502810"/>
            <a:ext cx="9144000" cy="1828801"/>
          </a:xfrm>
        </p:spPr>
        <p:txBody>
          <a:bodyPr>
            <a:noAutofit/>
          </a:bodyPr>
          <a:lstStyle>
            <a:lvl1pPr marL="0" indent="0" algn="l">
              <a:buNone/>
              <a:defRPr sz="2400">
                <a:latin typeface="+mj-lt"/>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edit Master subtitle style</a:t>
            </a:r>
            <a:endParaRPr lang="sv-SE" dirty="0"/>
          </a:p>
        </p:txBody>
      </p:sp>
    </p:spTree>
    <p:extLst>
      <p:ext uri="{BB962C8B-B14F-4D97-AF65-F5344CB8AC3E}">
        <p14:creationId xmlns:p14="http://schemas.microsoft.com/office/powerpoint/2010/main" val="3221335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DC8CC-6DA1-44E1-AA32-45B9D76EB5A8}"/>
              </a:ext>
            </a:extLst>
          </p:cNvPr>
          <p:cNvSpPr>
            <a:spLocks noGrp="1"/>
          </p:cNvSpPr>
          <p:nvPr>
            <p:ph type="ctrTitle"/>
          </p:nvPr>
        </p:nvSpPr>
        <p:spPr>
          <a:xfrm>
            <a:off x="1524000" y="1122373"/>
            <a:ext cx="9144000" cy="2306637"/>
          </a:xfrm>
        </p:spPr>
        <p:txBody>
          <a:bodyPr anchor="b">
            <a:normAutofit/>
          </a:bodyPr>
          <a:lstStyle>
            <a:lvl1pPr algn="ctr">
              <a:defRPr sz="2400"/>
            </a:lvl1pPr>
          </a:lstStyle>
          <a:p>
            <a:r>
              <a:rPr lang="en-US"/>
              <a:t>Click to edit Master title style</a:t>
            </a:r>
            <a:endParaRPr lang="sv-SE" dirty="0"/>
          </a:p>
        </p:txBody>
      </p:sp>
      <p:sp>
        <p:nvSpPr>
          <p:cNvPr id="3" name="Subtitle 2">
            <a:extLst>
              <a:ext uri="{FF2B5EF4-FFF2-40B4-BE49-F238E27FC236}">
                <a16:creationId xmlns:a16="http://schemas.microsoft.com/office/drawing/2014/main" id="{203186BF-7340-4334-86FF-20FAAF566CBC}"/>
              </a:ext>
            </a:extLst>
          </p:cNvPr>
          <p:cNvSpPr>
            <a:spLocks noGrp="1"/>
          </p:cNvSpPr>
          <p:nvPr>
            <p:ph type="subTitle" idx="1"/>
          </p:nvPr>
        </p:nvSpPr>
        <p:spPr>
          <a:xfrm>
            <a:off x="1524000" y="3502800"/>
            <a:ext cx="9144000" cy="1828800"/>
          </a:xfrm>
        </p:spPr>
        <p:txBody>
          <a:bodyPr>
            <a:noAutofit/>
          </a:bodyPr>
          <a:lstStyle>
            <a:lvl1pPr marL="0" indent="0" algn="ctr">
              <a:buNone/>
              <a:defRPr sz="6000">
                <a:latin typeface="+mj-lt"/>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endParaRPr lang="sv-SE" dirty="0"/>
          </a:p>
        </p:txBody>
      </p:sp>
      <p:pic>
        <p:nvPicPr>
          <p:cNvPr id="10" name="Picture 9">
            <a:extLst>
              <a:ext uri="{FF2B5EF4-FFF2-40B4-BE49-F238E27FC236}">
                <a16:creationId xmlns:a16="http://schemas.microsoft.com/office/drawing/2014/main" id="{C81AD0E7-7BAB-4DBC-97D9-D958CAF59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08" y="5610255"/>
            <a:ext cx="3234687" cy="1195200"/>
          </a:xfrm>
          <a:prstGeom prst="rect">
            <a:avLst/>
          </a:prstGeom>
        </p:spPr>
      </p:pic>
    </p:spTree>
    <p:extLst>
      <p:ext uri="{BB962C8B-B14F-4D97-AF65-F5344CB8AC3E}">
        <p14:creationId xmlns:p14="http://schemas.microsoft.com/office/powerpoint/2010/main" val="39254943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083048-DEF2-45EE-9ADC-1B9A3314BD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00" y="6130800"/>
            <a:ext cx="1821947" cy="673200"/>
          </a:xfrm>
          <a:prstGeom prst="rect">
            <a:avLst/>
          </a:prstGeom>
        </p:spPr>
      </p:pic>
      <p:sp>
        <p:nvSpPr>
          <p:cNvPr id="2" name="Title 1">
            <a:extLst>
              <a:ext uri="{FF2B5EF4-FFF2-40B4-BE49-F238E27FC236}">
                <a16:creationId xmlns:a16="http://schemas.microsoft.com/office/drawing/2014/main" id="{9BB75322-5373-499E-AF2D-2170CC9A00DC}"/>
              </a:ext>
            </a:extLst>
          </p:cNvPr>
          <p:cNvSpPr>
            <a:spLocks noGrp="1"/>
          </p:cNvSpPr>
          <p:nvPr>
            <p:ph type="title"/>
          </p:nvPr>
        </p:nvSpPr>
        <p:spPr>
          <a:xfrm>
            <a:off x="831851" y="1519242"/>
            <a:ext cx="10515600" cy="1909758"/>
          </a:xfrm>
        </p:spPr>
        <p:txBody>
          <a:bodyPr anchor="b">
            <a:normAutofit/>
          </a:bodyPr>
          <a:lstStyle>
            <a:lvl1pPr>
              <a:defRPr sz="3600"/>
            </a:lvl1pPr>
          </a:lstStyle>
          <a:p>
            <a:r>
              <a:rPr lang="en-US" dirty="0"/>
              <a:t>Click to edit Master title style</a:t>
            </a:r>
            <a:endParaRPr lang="sv-SE" dirty="0"/>
          </a:p>
        </p:txBody>
      </p:sp>
      <p:sp>
        <p:nvSpPr>
          <p:cNvPr id="3" name="Text Placeholder 2">
            <a:extLst>
              <a:ext uri="{FF2B5EF4-FFF2-40B4-BE49-F238E27FC236}">
                <a16:creationId xmlns:a16="http://schemas.microsoft.com/office/drawing/2014/main" id="{380AD21B-931A-4064-8D73-165D96D916F3}"/>
              </a:ext>
            </a:extLst>
          </p:cNvPr>
          <p:cNvSpPr>
            <a:spLocks noGrp="1"/>
          </p:cNvSpPr>
          <p:nvPr>
            <p:ph type="body" idx="1"/>
          </p:nvPr>
        </p:nvSpPr>
        <p:spPr>
          <a:xfrm>
            <a:off x="831851" y="3502800"/>
            <a:ext cx="10515600" cy="2628000"/>
          </a:xfrm>
        </p:spPr>
        <p:txBody>
          <a:bodyPr/>
          <a:lstStyle>
            <a:lvl1pPr marL="0" indent="0">
              <a:buNone/>
              <a:defRPr sz="2400">
                <a:solidFill>
                  <a:schemeClr val="tx1"/>
                </a:solidFill>
              </a:defRPr>
            </a:lvl1pPr>
            <a:lvl2pPr marL="457167" indent="0">
              <a:buNone/>
              <a:defRPr sz="2000">
                <a:solidFill>
                  <a:schemeClr val="tx1">
                    <a:tint val="75000"/>
                  </a:schemeClr>
                </a:solidFill>
              </a:defRPr>
            </a:lvl2pPr>
            <a:lvl3pPr marL="914332" indent="0">
              <a:buNone/>
              <a:defRPr sz="1800">
                <a:solidFill>
                  <a:schemeClr val="tx1">
                    <a:tint val="75000"/>
                  </a:schemeClr>
                </a:solidFill>
              </a:defRPr>
            </a:lvl3pPr>
            <a:lvl4pPr marL="1371498" indent="0">
              <a:buNone/>
              <a:defRPr sz="1600">
                <a:solidFill>
                  <a:schemeClr val="tx1">
                    <a:tint val="75000"/>
                  </a:schemeClr>
                </a:solidFill>
              </a:defRPr>
            </a:lvl4pPr>
            <a:lvl5pPr marL="1828664" indent="0">
              <a:buNone/>
              <a:defRPr sz="1600">
                <a:solidFill>
                  <a:schemeClr val="tx1">
                    <a:tint val="75000"/>
                  </a:schemeClr>
                </a:solidFill>
              </a:defRPr>
            </a:lvl5pPr>
            <a:lvl6pPr marL="2285830" indent="0">
              <a:buNone/>
              <a:defRPr sz="1600">
                <a:solidFill>
                  <a:schemeClr val="tx1">
                    <a:tint val="75000"/>
                  </a:schemeClr>
                </a:solidFill>
              </a:defRPr>
            </a:lvl6pPr>
            <a:lvl7pPr marL="2742994" indent="0">
              <a:buNone/>
              <a:defRPr sz="1600">
                <a:solidFill>
                  <a:schemeClr val="tx1">
                    <a:tint val="75000"/>
                  </a:schemeClr>
                </a:solidFill>
              </a:defRPr>
            </a:lvl7pPr>
            <a:lvl8pPr marL="3200160" indent="0">
              <a:buNone/>
              <a:defRPr sz="1600">
                <a:solidFill>
                  <a:schemeClr val="tx1">
                    <a:tint val="75000"/>
                  </a:schemeClr>
                </a:solidFill>
              </a:defRPr>
            </a:lvl8pPr>
            <a:lvl9pPr marL="365732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D9D274-9D58-4C59-BF24-08319E8A8277}"/>
              </a:ext>
            </a:extLst>
          </p:cNvPr>
          <p:cNvSpPr>
            <a:spLocks noGrp="1"/>
          </p:cNvSpPr>
          <p:nvPr>
            <p:ph type="dt" sz="half" idx="10"/>
          </p:nvPr>
        </p:nvSpPr>
        <p:spPr/>
        <p:txBody>
          <a:bodyPr/>
          <a:lstStyle/>
          <a:p>
            <a:r>
              <a:rPr lang="en-US"/>
              <a:t>2023-08-31</a:t>
            </a:r>
            <a:endParaRPr lang="sv-SE"/>
          </a:p>
        </p:txBody>
      </p:sp>
      <p:sp>
        <p:nvSpPr>
          <p:cNvPr id="5" name="Footer Placeholder 4">
            <a:extLst>
              <a:ext uri="{FF2B5EF4-FFF2-40B4-BE49-F238E27FC236}">
                <a16:creationId xmlns:a16="http://schemas.microsoft.com/office/drawing/2014/main" id="{A0AFF1B3-BEF7-476C-9C24-6F6824C23A59}"/>
              </a:ext>
            </a:extLst>
          </p:cNvPr>
          <p:cNvSpPr>
            <a:spLocks noGrp="1"/>
          </p:cNvSpPr>
          <p:nvPr>
            <p:ph type="ftr" sz="quarter" idx="11"/>
          </p:nvPr>
        </p:nvSpPr>
        <p:spPr/>
        <p:txBody>
          <a:bodyPr/>
          <a:lstStyle/>
          <a:p>
            <a:r>
              <a:rPr lang="en-US"/>
              <a:t>TDDC17 - HT23 - Fredrik Heintz - LE2 Search I (based on slides by Patrick Doherty)</a:t>
            </a:r>
            <a:endParaRPr lang="sv-SE"/>
          </a:p>
        </p:txBody>
      </p:sp>
      <p:sp>
        <p:nvSpPr>
          <p:cNvPr id="6" name="Slide Number Placeholder 5">
            <a:extLst>
              <a:ext uri="{FF2B5EF4-FFF2-40B4-BE49-F238E27FC236}">
                <a16:creationId xmlns:a16="http://schemas.microsoft.com/office/drawing/2014/main" id="{85ADCECA-8742-4DDD-8038-0C0682EA7913}"/>
              </a:ext>
            </a:extLst>
          </p:cNvPr>
          <p:cNvSpPr>
            <a:spLocks noGrp="1"/>
          </p:cNvSpPr>
          <p:nvPr>
            <p:ph type="sldNum" sz="quarter" idx="12"/>
          </p:nvPr>
        </p:nvSpPr>
        <p:spPr/>
        <p:txBody>
          <a:bodyPr/>
          <a:lstStyle/>
          <a:p>
            <a:fld id="{1D05C8B6-EC5E-42D9-8D75-1E05D6428564}" type="slidenum">
              <a:rPr lang="sv-SE" smtClean="0"/>
              <a:t>‹#›</a:t>
            </a:fld>
            <a:endParaRPr lang="sv-SE"/>
          </a:p>
        </p:txBody>
      </p:sp>
    </p:spTree>
    <p:extLst>
      <p:ext uri="{BB962C8B-B14F-4D97-AF65-F5344CB8AC3E}">
        <p14:creationId xmlns:p14="http://schemas.microsoft.com/office/powerpoint/2010/main" val="795546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DC8CC-6DA1-44E1-AA32-45B9D76EB5A8}"/>
              </a:ext>
            </a:extLst>
          </p:cNvPr>
          <p:cNvSpPr>
            <a:spLocks noGrp="1"/>
          </p:cNvSpPr>
          <p:nvPr>
            <p:ph type="ctrTitle"/>
          </p:nvPr>
        </p:nvSpPr>
        <p:spPr>
          <a:xfrm>
            <a:off x="1524000" y="1122373"/>
            <a:ext cx="9144000" cy="2306637"/>
          </a:xfrm>
        </p:spPr>
        <p:txBody>
          <a:bodyPr anchor="b">
            <a:normAutofit/>
          </a:bodyPr>
          <a:lstStyle>
            <a:lvl1pPr algn="ctr">
              <a:defRPr sz="2400"/>
            </a:lvl1pPr>
          </a:lstStyle>
          <a:p>
            <a:r>
              <a:rPr lang="en-US"/>
              <a:t>Click to edit Master title style</a:t>
            </a:r>
            <a:endParaRPr lang="sv-SE" dirty="0"/>
          </a:p>
        </p:txBody>
      </p:sp>
      <p:sp>
        <p:nvSpPr>
          <p:cNvPr id="3" name="Subtitle 2">
            <a:extLst>
              <a:ext uri="{FF2B5EF4-FFF2-40B4-BE49-F238E27FC236}">
                <a16:creationId xmlns:a16="http://schemas.microsoft.com/office/drawing/2014/main" id="{203186BF-7340-4334-86FF-20FAAF566CBC}"/>
              </a:ext>
            </a:extLst>
          </p:cNvPr>
          <p:cNvSpPr>
            <a:spLocks noGrp="1"/>
          </p:cNvSpPr>
          <p:nvPr>
            <p:ph type="subTitle" idx="1"/>
          </p:nvPr>
        </p:nvSpPr>
        <p:spPr>
          <a:xfrm>
            <a:off x="1524000" y="3502800"/>
            <a:ext cx="9144000" cy="1828800"/>
          </a:xfrm>
        </p:spPr>
        <p:txBody>
          <a:bodyPr>
            <a:noAutofit/>
          </a:bodyPr>
          <a:lstStyle>
            <a:lvl1pPr marL="0" indent="0" algn="ctr">
              <a:buNone/>
              <a:defRPr sz="6000">
                <a:latin typeface="+mj-lt"/>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endParaRPr lang="sv-SE" dirty="0"/>
          </a:p>
        </p:txBody>
      </p:sp>
      <p:pic>
        <p:nvPicPr>
          <p:cNvPr id="12" name="Picture 11">
            <a:extLst>
              <a:ext uri="{FF2B5EF4-FFF2-40B4-BE49-F238E27FC236}">
                <a16:creationId xmlns:a16="http://schemas.microsoft.com/office/drawing/2014/main" id="{5EC06882-422C-4DDF-B0C6-829A566870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772" y="5610251"/>
            <a:ext cx="3234687" cy="1195200"/>
          </a:xfrm>
          <a:prstGeom prst="rect">
            <a:avLst/>
          </a:prstGeom>
        </p:spPr>
      </p:pic>
    </p:spTree>
    <p:extLst>
      <p:ext uri="{BB962C8B-B14F-4D97-AF65-F5344CB8AC3E}">
        <p14:creationId xmlns:p14="http://schemas.microsoft.com/office/powerpoint/2010/main" val="9979834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D5F28-9CA8-4998-8631-C03E7886FE15}"/>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F83CC860-BB16-4E0C-B870-8B2366E75AF0}"/>
              </a:ext>
            </a:extLst>
          </p:cNvPr>
          <p:cNvSpPr>
            <a:spLocks noGrp="1"/>
          </p:cNvSpPr>
          <p:nvPr>
            <p:ph idx="1"/>
          </p:nvPr>
        </p:nvSpPr>
        <p:spPr>
          <a:xfrm>
            <a:off x="838200" y="1825626"/>
            <a:ext cx="10515600" cy="4254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Date Placeholder 3">
            <a:extLst>
              <a:ext uri="{FF2B5EF4-FFF2-40B4-BE49-F238E27FC236}">
                <a16:creationId xmlns:a16="http://schemas.microsoft.com/office/drawing/2014/main" id="{FB2F96C9-5579-4CED-A338-A836AEE06E7E}"/>
              </a:ext>
            </a:extLst>
          </p:cNvPr>
          <p:cNvSpPr>
            <a:spLocks noGrp="1"/>
          </p:cNvSpPr>
          <p:nvPr>
            <p:ph type="dt" sz="half" idx="10"/>
          </p:nvPr>
        </p:nvSpPr>
        <p:spPr/>
        <p:txBody>
          <a:bodyPr/>
          <a:lstStyle/>
          <a:p>
            <a:r>
              <a:rPr lang="en-US"/>
              <a:t>2023-08-31</a:t>
            </a:r>
            <a:endParaRPr lang="sv-SE"/>
          </a:p>
        </p:txBody>
      </p:sp>
      <p:sp>
        <p:nvSpPr>
          <p:cNvPr id="5" name="Footer Placeholder 4">
            <a:extLst>
              <a:ext uri="{FF2B5EF4-FFF2-40B4-BE49-F238E27FC236}">
                <a16:creationId xmlns:a16="http://schemas.microsoft.com/office/drawing/2014/main" id="{835A41CD-1A6A-456B-BCAE-4B73471B30D0}"/>
              </a:ext>
            </a:extLst>
          </p:cNvPr>
          <p:cNvSpPr>
            <a:spLocks noGrp="1"/>
          </p:cNvSpPr>
          <p:nvPr>
            <p:ph type="ftr" sz="quarter" idx="11"/>
          </p:nvPr>
        </p:nvSpPr>
        <p:spPr/>
        <p:txBody>
          <a:bodyPr/>
          <a:lstStyle/>
          <a:p>
            <a:r>
              <a:rPr lang="en-US"/>
              <a:t>TDDC17 - HT23 - Fredrik Heintz - LE2 Search I (based on slides by Patrick Doherty)</a:t>
            </a:r>
            <a:endParaRPr lang="sv-SE"/>
          </a:p>
        </p:txBody>
      </p:sp>
      <p:sp>
        <p:nvSpPr>
          <p:cNvPr id="6" name="Slide Number Placeholder 5">
            <a:extLst>
              <a:ext uri="{FF2B5EF4-FFF2-40B4-BE49-F238E27FC236}">
                <a16:creationId xmlns:a16="http://schemas.microsoft.com/office/drawing/2014/main" id="{9E8AF9EE-7694-4BC1-BDBC-514D317EEE90}"/>
              </a:ext>
            </a:extLst>
          </p:cNvPr>
          <p:cNvSpPr>
            <a:spLocks noGrp="1"/>
          </p:cNvSpPr>
          <p:nvPr>
            <p:ph type="sldNum" sz="quarter" idx="12"/>
          </p:nvPr>
        </p:nvSpPr>
        <p:spPr/>
        <p:txBody>
          <a:bodyPr/>
          <a:lstStyle/>
          <a:p>
            <a:fld id="{1D05C8B6-EC5E-42D9-8D75-1E05D6428564}" type="slidenum">
              <a:rPr lang="sv-SE" smtClean="0"/>
              <a:t>‹#›</a:t>
            </a:fld>
            <a:endParaRPr lang="sv-SE"/>
          </a:p>
        </p:txBody>
      </p:sp>
      <p:cxnSp>
        <p:nvCxnSpPr>
          <p:cNvPr id="9" name="Rak 5">
            <a:extLst>
              <a:ext uri="{FF2B5EF4-FFF2-40B4-BE49-F238E27FC236}">
                <a16:creationId xmlns:a16="http://schemas.microsoft.com/office/drawing/2014/main" id="{D2B6CEC0-7FA1-4DD6-9711-E98236C44181}"/>
              </a:ext>
            </a:extLst>
          </p:cNvPr>
          <p:cNvCxnSpPr>
            <a:cxnSpLocks/>
          </p:cNvCxnSpPr>
          <p:nvPr/>
        </p:nvCxnSpPr>
        <p:spPr>
          <a:xfrm>
            <a:off x="180000" y="6079962"/>
            <a:ext cx="11833200" cy="321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5EF96D78-7046-4339-A27B-A2E54F7E7B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00" y="6130800"/>
            <a:ext cx="1821947" cy="673200"/>
          </a:xfrm>
          <a:prstGeom prst="rect">
            <a:avLst/>
          </a:prstGeom>
        </p:spPr>
      </p:pic>
    </p:spTree>
    <p:extLst>
      <p:ext uri="{BB962C8B-B14F-4D97-AF65-F5344CB8AC3E}">
        <p14:creationId xmlns:p14="http://schemas.microsoft.com/office/powerpoint/2010/main" val="23996763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E5D60-9FEA-4061-AE29-F7A1A0AE668D}"/>
              </a:ext>
            </a:extLst>
          </p:cNvPr>
          <p:cNvSpPr>
            <a:spLocks noGrp="1"/>
          </p:cNvSpPr>
          <p:nvPr>
            <p:ph type="title"/>
          </p:nvPr>
        </p:nvSpPr>
        <p:spPr/>
        <p:txBody>
          <a:bodyPr/>
          <a:lstStyle/>
          <a:p>
            <a:r>
              <a:rPr lang="en-US"/>
              <a:t>Click to edit Master title style</a:t>
            </a:r>
            <a:endParaRPr lang="sv-SE" dirty="0"/>
          </a:p>
        </p:txBody>
      </p:sp>
      <p:sp>
        <p:nvSpPr>
          <p:cNvPr id="3" name="Content Placeholder 2">
            <a:extLst>
              <a:ext uri="{FF2B5EF4-FFF2-40B4-BE49-F238E27FC236}">
                <a16:creationId xmlns:a16="http://schemas.microsoft.com/office/drawing/2014/main" id="{79AD652D-D723-4261-9B8C-661B6699F950}"/>
              </a:ext>
            </a:extLst>
          </p:cNvPr>
          <p:cNvSpPr>
            <a:spLocks noGrp="1"/>
          </p:cNvSpPr>
          <p:nvPr>
            <p:ph sz="half" idx="1"/>
          </p:nvPr>
        </p:nvSpPr>
        <p:spPr>
          <a:xfrm>
            <a:off x="838200" y="1825629"/>
            <a:ext cx="5181600" cy="42414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Content Placeholder 3">
            <a:extLst>
              <a:ext uri="{FF2B5EF4-FFF2-40B4-BE49-F238E27FC236}">
                <a16:creationId xmlns:a16="http://schemas.microsoft.com/office/drawing/2014/main" id="{8D72E162-7D8A-446C-B6C3-D85896811443}"/>
              </a:ext>
            </a:extLst>
          </p:cNvPr>
          <p:cNvSpPr>
            <a:spLocks noGrp="1"/>
          </p:cNvSpPr>
          <p:nvPr>
            <p:ph sz="half" idx="2"/>
          </p:nvPr>
        </p:nvSpPr>
        <p:spPr>
          <a:xfrm>
            <a:off x="6172200" y="1825626"/>
            <a:ext cx="5181600" cy="4254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Date Placeholder 4">
            <a:extLst>
              <a:ext uri="{FF2B5EF4-FFF2-40B4-BE49-F238E27FC236}">
                <a16:creationId xmlns:a16="http://schemas.microsoft.com/office/drawing/2014/main" id="{C6CCDECF-AB46-421A-B3EA-954167E551C6}"/>
              </a:ext>
            </a:extLst>
          </p:cNvPr>
          <p:cNvSpPr>
            <a:spLocks noGrp="1"/>
          </p:cNvSpPr>
          <p:nvPr>
            <p:ph type="dt" sz="half" idx="10"/>
          </p:nvPr>
        </p:nvSpPr>
        <p:spPr/>
        <p:txBody>
          <a:bodyPr/>
          <a:lstStyle/>
          <a:p>
            <a:r>
              <a:rPr lang="en-US"/>
              <a:t>2023-08-31</a:t>
            </a:r>
            <a:endParaRPr lang="sv-SE"/>
          </a:p>
        </p:txBody>
      </p:sp>
      <p:sp>
        <p:nvSpPr>
          <p:cNvPr id="6" name="Footer Placeholder 5">
            <a:extLst>
              <a:ext uri="{FF2B5EF4-FFF2-40B4-BE49-F238E27FC236}">
                <a16:creationId xmlns:a16="http://schemas.microsoft.com/office/drawing/2014/main" id="{20FFB67D-8CC2-4E5B-BF93-6B7E5BF4B2AC}"/>
              </a:ext>
            </a:extLst>
          </p:cNvPr>
          <p:cNvSpPr>
            <a:spLocks noGrp="1"/>
          </p:cNvSpPr>
          <p:nvPr>
            <p:ph type="ftr" sz="quarter" idx="11"/>
          </p:nvPr>
        </p:nvSpPr>
        <p:spPr/>
        <p:txBody>
          <a:bodyPr/>
          <a:lstStyle/>
          <a:p>
            <a:r>
              <a:rPr lang="en-US"/>
              <a:t>TDDC17 - HT23 - Fredrik Heintz - LE2 Search I (based on slides by Patrick Doherty)</a:t>
            </a:r>
            <a:endParaRPr lang="sv-SE"/>
          </a:p>
        </p:txBody>
      </p:sp>
      <p:sp>
        <p:nvSpPr>
          <p:cNvPr id="7" name="Slide Number Placeholder 6">
            <a:extLst>
              <a:ext uri="{FF2B5EF4-FFF2-40B4-BE49-F238E27FC236}">
                <a16:creationId xmlns:a16="http://schemas.microsoft.com/office/drawing/2014/main" id="{3CAF80C1-A5DA-4E08-8CAE-B47DD97A3975}"/>
              </a:ext>
            </a:extLst>
          </p:cNvPr>
          <p:cNvSpPr>
            <a:spLocks noGrp="1"/>
          </p:cNvSpPr>
          <p:nvPr>
            <p:ph type="sldNum" sz="quarter" idx="12"/>
          </p:nvPr>
        </p:nvSpPr>
        <p:spPr/>
        <p:txBody>
          <a:bodyPr/>
          <a:lstStyle/>
          <a:p>
            <a:fld id="{1D05C8B6-EC5E-42D9-8D75-1E05D6428564}" type="slidenum">
              <a:rPr lang="sv-SE" smtClean="0"/>
              <a:t>‹#›</a:t>
            </a:fld>
            <a:endParaRPr lang="sv-SE"/>
          </a:p>
        </p:txBody>
      </p:sp>
      <p:cxnSp>
        <p:nvCxnSpPr>
          <p:cNvPr id="11" name="Rak 5">
            <a:extLst>
              <a:ext uri="{FF2B5EF4-FFF2-40B4-BE49-F238E27FC236}">
                <a16:creationId xmlns:a16="http://schemas.microsoft.com/office/drawing/2014/main" id="{1DBCDB3C-6D20-4691-BDE2-381FEEBC114C}"/>
              </a:ext>
            </a:extLst>
          </p:cNvPr>
          <p:cNvCxnSpPr>
            <a:cxnSpLocks/>
          </p:cNvCxnSpPr>
          <p:nvPr userDrawn="1"/>
        </p:nvCxnSpPr>
        <p:spPr>
          <a:xfrm>
            <a:off x="180000" y="6079962"/>
            <a:ext cx="11833200" cy="321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16BE1A0F-94CD-4198-BF55-0444B608B4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00" y="6130800"/>
            <a:ext cx="1821947" cy="673200"/>
          </a:xfrm>
          <a:prstGeom prst="rect">
            <a:avLst/>
          </a:prstGeom>
        </p:spPr>
      </p:pic>
    </p:spTree>
    <p:extLst>
      <p:ext uri="{BB962C8B-B14F-4D97-AF65-F5344CB8AC3E}">
        <p14:creationId xmlns:p14="http://schemas.microsoft.com/office/powerpoint/2010/main" val="23714914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AC1DA-1DF7-4806-9BFE-693752D8E5AA}"/>
              </a:ext>
            </a:extLst>
          </p:cNvPr>
          <p:cNvSpPr>
            <a:spLocks noGrp="1"/>
          </p:cNvSpPr>
          <p:nvPr>
            <p:ph type="title"/>
          </p:nvPr>
        </p:nvSpPr>
        <p:spPr>
          <a:xfrm>
            <a:off x="839788" y="365129"/>
            <a:ext cx="10515600" cy="1325563"/>
          </a:xfrm>
        </p:spPr>
        <p:txBody>
          <a:bodyPr/>
          <a:lstStyle/>
          <a:p>
            <a:r>
              <a:rPr lang="en-US"/>
              <a:t>Click to edit Master title style</a:t>
            </a:r>
            <a:endParaRPr lang="sv-SE" dirty="0"/>
          </a:p>
        </p:txBody>
      </p:sp>
      <p:sp>
        <p:nvSpPr>
          <p:cNvPr id="3" name="Text Placeholder 2">
            <a:extLst>
              <a:ext uri="{FF2B5EF4-FFF2-40B4-BE49-F238E27FC236}">
                <a16:creationId xmlns:a16="http://schemas.microsoft.com/office/drawing/2014/main" id="{4E0AEAAB-6C1D-4159-B092-4584A8886AC8}"/>
              </a:ext>
            </a:extLst>
          </p:cNvPr>
          <p:cNvSpPr>
            <a:spLocks noGrp="1"/>
          </p:cNvSpPr>
          <p:nvPr>
            <p:ph type="body" idx="1"/>
          </p:nvPr>
        </p:nvSpPr>
        <p:spPr>
          <a:xfrm>
            <a:off x="839789" y="1681163"/>
            <a:ext cx="5157787" cy="823912"/>
          </a:xfrm>
        </p:spPr>
        <p:txBody>
          <a:bodyPr anchor="b">
            <a:normAutofit/>
          </a:bodyPr>
          <a:lstStyle>
            <a:lvl1pPr marL="0" indent="0">
              <a:buNone/>
              <a:defRPr sz="2800" b="1">
                <a:latin typeface="+mj-lt"/>
              </a:defRPr>
            </a:lvl1pPr>
            <a:lvl2pPr marL="457167" indent="0">
              <a:buNone/>
              <a:defRPr sz="2000" b="1"/>
            </a:lvl2pPr>
            <a:lvl3pPr marL="914332"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835E44-E48F-4B64-BC38-36AE1423EEC3}"/>
              </a:ext>
            </a:extLst>
          </p:cNvPr>
          <p:cNvSpPr>
            <a:spLocks noGrp="1"/>
          </p:cNvSpPr>
          <p:nvPr>
            <p:ph sz="half" idx="2"/>
          </p:nvPr>
        </p:nvSpPr>
        <p:spPr>
          <a:xfrm>
            <a:off x="839789" y="2505085"/>
            <a:ext cx="5157787" cy="35716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Text Placeholder 4">
            <a:extLst>
              <a:ext uri="{FF2B5EF4-FFF2-40B4-BE49-F238E27FC236}">
                <a16:creationId xmlns:a16="http://schemas.microsoft.com/office/drawing/2014/main" id="{CF40FBBF-9493-4795-A84B-B36E22050892}"/>
              </a:ext>
            </a:extLst>
          </p:cNvPr>
          <p:cNvSpPr>
            <a:spLocks noGrp="1"/>
          </p:cNvSpPr>
          <p:nvPr>
            <p:ph type="body" sz="quarter" idx="3"/>
          </p:nvPr>
        </p:nvSpPr>
        <p:spPr>
          <a:xfrm>
            <a:off x="6172203" y="1681163"/>
            <a:ext cx="5183188" cy="823912"/>
          </a:xfrm>
        </p:spPr>
        <p:txBody>
          <a:bodyPr anchor="b">
            <a:normAutofit/>
          </a:bodyPr>
          <a:lstStyle>
            <a:lvl1pPr marL="0" indent="0">
              <a:buNone/>
              <a:defRPr sz="2800" b="1">
                <a:latin typeface="+mj-lt"/>
              </a:defRPr>
            </a:lvl1pPr>
            <a:lvl2pPr marL="457167" indent="0">
              <a:buNone/>
              <a:defRPr sz="2000" b="1"/>
            </a:lvl2pPr>
            <a:lvl3pPr marL="914332"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B4785-7E60-4E95-8686-807938974191}"/>
              </a:ext>
            </a:extLst>
          </p:cNvPr>
          <p:cNvSpPr>
            <a:spLocks noGrp="1"/>
          </p:cNvSpPr>
          <p:nvPr>
            <p:ph sz="quarter" idx="4"/>
          </p:nvPr>
        </p:nvSpPr>
        <p:spPr>
          <a:xfrm>
            <a:off x="6172203" y="2505085"/>
            <a:ext cx="5183188" cy="35684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Date Placeholder 6">
            <a:extLst>
              <a:ext uri="{FF2B5EF4-FFF2-40B4-BE49-F238E27FC236}">
                <a16:creationId xmlns:a16="http://schemas.microsoft.com/office/drawing/2014/main" id="{7352B86A-85B7-4456-A609-BB084D0B26B0}"/>
              </a:ext>
            </a:extLst>
          </p:cNvPr>
          <p:cNvSpPr>
            <a:spLocks noGrp="1"/>
          </p:cNvSpPr>
          <p:nvPr>
            <p:ph type="dt" sz="half" idx="10"/>
          </p:nvPr>
        </p:nvSpPr>
        <p:spPr/>
        <p:txBody>
          <a:bodyPr/>
          <a:lstStyle/>
          <a:p>
            <a:r>
              <a:rPr lang="en-US"/>
              <a:t>2023-08-31</a:t>
            </a:r>
            <a:endParaRPr lang="sv-SE"/>
          </a:p>
        </p:txBody>
      </p:sp>
      <p:sp>
        <p:nvSpPr>
          <p:cNvPr id="8" name="Footer Placeholder 7">
            <a:extLst>
              <a:ext uri="{FF2B5EF4-FFF2-40B4-BE49-F238E27FC236}">
                <a16:creationId xmlns:a16="http://schemas.microsoft.com/office/drawing/2014/main" id="{91C08846-8A71-4321-93F6-BFCE99CB4A5E}"/>
              </a:ext>
            </a:extLst>
          </p:cNvPr>
          <p:cNvSpPr>
            <a:spLocks noGrp="1"/>
          </p:cNvSpPr>
          <p:nvPr>
            <p:ph type="ftr" sz="quarter" idx="11"/>
          </p:nvPr>
        </p:nvSpPr>
        <p:spPr/>
        <p:txBody>
          <a:bodyPr/>
          <a:lstStyle/>
          <a:p>
            <a:r>
              <a:rPr lang="en-US"/>
              <a:t>TDDC17 - HT23 - Fredrik Heintz - LE2 Search I (based on slides by Patrick Doherty)</a:t>
            </a:r>
            <a:endParaRPr lang="sv-SE"/>
          </a:p>
        </p:txBody>
      </p:sp>
      <p:sp>
        <p:nvSpPr>
          <p:cNvPr id="9" name="Slide Number Placeholder 8">
            <a:extLst>
              <a:ext uri="{FF2B5EF4-FFF2-40B4-BE49-F238E27FC236}">
                <a16:creationId xmlns:a16="http://schemas.microsoft.com/office/drawing/2014/main" id="{3AB0CCA9-80F4-4FE7-B4FD-9FB654545F31}"/>
              </a:ext>
            </a:extLst>
          </p:cNvPr>
          <p:cNvSpPr>
            <a:spLocks noGrp="1"/>
          </p:cNvSpPr>
          <p:nvPr>
            <p:ph type="sldNum" sz="quarter" idx="12"/>
          </p:nvPr>
        </p:nvSpPr>
        <p:spPr/>
        <p:txBody>
          <a:bodyPr/>
          <a:lstStyle/>
          <a:p>
            <a:fld id="{1D05C8B6-EC5E-42D9-8D75-1E05D6428564}" type="slidenum">
              <a:rPr lang="sv-SE" smtClean="0"/>
              <a:t>‹#›</a:t>
            </a:fld>
            <a:endParaRPr lang="sv-SE"/>
          </a:p>
        </p:txBody>
      </p:sp>
      <p:cxnSp>
        <p:nvCxnSpPr>
          <p:cNvPr id="13" name="Rak 5">
            <a:extLst>
              <a:ext uri="{FF2B5EF4-FFF2-40B4-BE49-F238E27FC236}">
                <a16:creationId xmlns:a16="http://schemas.microsoft.com/office/drawing/2014/main" id="{EC927C92-6210-4B4D-895A-19AADBEF8F6E}"/>
              </a:ext>
            </a:extLst>
          </p:cNvPr>
          <p:cNvCxnSpPr>
            <a:cxnSpLocks/>
          </p:cNvCxnSpPr>
          <p:nvPr userDrawn="1"/>
        </p:nvCxnSpPr>
        <p:spPr>
          <a:xfrm>
            <a:off x="180000" y="6079962"/>
            <a:ext cx="11833200" cy="321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272B713E-9B25-4551-8C9B-6BC99E5E4E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00" y="6130800"/>
            <a:ext cx="1821947" cy="673200"/>
          </a:xfrm>
          <a:prstGeom prst="rect">
            <a:avLst/>
          </a:prstGeom>
        </p:spPr>
      </p:pic>
    </p:spTree>
    <p:extLst>
      <p:ext uri="{BB962C8B-B14F-4D97-AF65-F5344CB8AC3E}">
        <p14:creationId xmlns:p14="http://schemas.microsoft.com/office/powerpoint/2010/main" val="829742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3FE9-5F5B-413D-B4E8-BD7E2968FF45}"/>
              </a:ext>
            </a:extLst>
          </p:cNvPr>
          <p:cNvSpPr>
            <a:spLocks noGrp="1"/>
          </p:cNvSpPr>
          <p:nvPr>
            <p:ph type="title"/>
          </p:nvPr>
        </p:nvSpPr>
        <p:spPr/>
        <p:txBody>
          <a:bodyPr/>
          <a:lstStyle/>
          <a:p>
            <a:r>
              <a:rPr lang="en-US"/>
              <a:t>Click to edit Master title style</a:t>
            </a:r>
            <a:endParaRPr lang="sv-SE"/>
          </a:p>
        </p:txBody>
      </p:sp>
      <p:sp>
        <p:nvSpPr>
          <p:cNvPr id="3" name="Date Placeholder 2">
            <a:extLst>
              <a:ext uri="{FF2B5EF4-FFF2-40B4-BE49-F238E27FC236}">
                <a16:creationId xmlns:a16="http://schemas.microsoft.com/office/drawing/2014/main" id="{55082EEB-76C9-46A2-8992-24100BBA5F96}"/>
              </a:ext>
            </a:extLst>
          </p:cNvPr>
          <p:cNvSpPr>
            <a:spLocks noGrp="1"/>
          </p:cNvSpPr>
          <p:nvPr>
            <p:ph type="dt" sz="half" idx="10"/>
          </p:nvPr>
        </p:nvSpPr>
        <p:spPr/>
        <p:txBody>
          <a:bodyPr/>
          <a:lstStyle/>
          <a:p>
            <a:r>
              <a:rPr lang="en-US"/>
              <a:t>2023-08-31</a:t>
            </a:r>
            <a:endParaRPr lang="sv-SE"/>
          </a:p>
        </p:txBody>
      </p:sp>
      <p:sp>
        <p:nvSpPr>
          <p:cNvPr id="4" name="Footer Placeholder 3">
            <a:extLst>
              <a:ext uri="{FF2B5EF4-FFF2-40B4-BE49-F238E27FC236}">
                <a16:creationId xmlns:a16="http://schemas.microsoft.com/office/drawing/2014/main" id="{771F3176-8332-460F-839F-8C36305CF839}"/>
              </a:ext>
            </a:extLst>
          </p:cNvPr>
          <p:cNvSpPr>
            <a:spLocks noGrp="1"/>
          </p:cNvSpPr>
          <p:nvPr>
            <p:ph type="ftr" sz="quarter" idx="11"/>
          </p:nvPr>
        </p:nvSpPr>
        <p:spPr/>
        <p:txBody>
          <a:bodyPr/>
          <a:lstStyle/>
          <a:p>
            <a:r>
              <a:rPr lang="en-US"/>
              <a:t>TDDC17 - HT23 - Fredrik Heintz - LE2 Search I (based on slides by Patrick Doherty)</a:t>
            </a:r>
            <a:endParaRPr lang="sv-SE"/>
          </a:p>
        </p:txBody>
      </p:sp>
      <p:sp>
        <p:nvSpPr>
          <p:cNvPr id="5" name="Slide Number Placeholder 4">
            <a:extLst>
              <a:ext uri="{FF2B5EF4-FFF2-40B4-BE49-F238E27FC236}">
                <a16:creationId xmlns:a16="http://schemas.microsoft.com/office/drawing/2014/main" id="{470BA3FD-78E6-4451-96E1-12B31AC3BAD8}"/>
              </a:ext>
            </a:extLst>
          </p:cNvPr>
          <p:cNvSpPr>
            <a:spLocks noGrp="1"/>
          </p:cNvSpPr>
          <p:nvPr>
            <p:ph type="sldNum" sz="quarter" idx="12"/>
          </p:nvPr>
        </p:nvSpPr>
        <p:spPr/>
        <p:txBody>
          <a:bodyPr/>
          <a:lstStyle/>
          <a:p>
            <a:fld id="{1D05C8B6-EC5E-42D9-8D75-1E05D6428564}" type="slidenum">
              <a:rPr lang="sv-SE" smtClean="0"/>
              <a:t>‹#›</a:t>
            </a:fld>
            <a:endParaRPr lang="sv-SE"/>
          </a:p>
        </p:txBody>
      </p:sp>
      <p:cxnSp>
        <p:nvCxnSpPr>
          <p:cNvPr id="9" name="Rak 5">
            <a:extLst>
              <a:ext uri="{FF2B5EF4-FFF2-40B4-BE49-F238E27FC236}">
                <a16:creationId xmlns:a16="http://schemas.microsoft.com/office/drawing/2014/main" id="{95DA7626-B115-4C4F-9B3C-FE5B663044E7}"/>
              </a:ext>
            </a:extLst>
          </p:cNvPr>
          <p:cNvCxnSpPr>
            <a:cxnSpLocks/>
          </p:cNvCxnSpPr>
          <p:nvPr userDrawn="1"/>
        </p:nvCxnSpPr>
        <p:spPr>
          <a:xfrm>
            <a:off x="180000" y="6079962"/>
            <a:ext cx="11833200" cy="321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3FB99031-EEFF-4AFA-A3F5-072DD362F0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00" y="6130800"/>
            <a:ext cx="1821947" cy="673200"/>
          </a:xfrm>
          <a:prstGeom prst="rect">
            <a:avLst/>
          </a:prstGeom>
        </p:spPr>
      </p:pic>
    </p:spTree>
    <p:extLst>
      <p:ext uri="{BB962C8B-B14F-4D97-AF65-F5344CB8AC3E}">
        <p14:creationId xmlns:p14="http://schemas.microsoft.com/office/powerpoint/2010/main" val="21526475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96CBC0-C319-4952-8F5C-99292872E293}"/>
              </a:ext>
            </a:extLst>
          </p:cNvPr>
          <p:cNvSpPr>
            <a:spLocks noGrp="1"/>
          </p:cNvSpPr>
          <p:nvPr>
            <p:ph type="dt" sz="half" idx="10"/>
          </p:nvPr>
        </p:nvSpPr>
        <p:spPr/>
        <p:txBody>
          <a:bodyPr/>
          <a:lstStyle/>
          <a:p>
            <a:r>
              <a:rPr lang="en-US"/>
              <a:t>2023-08-31</a:t>
            </a:r>
            <a:endParaRPr lang="sv-SE"/>
          </a:p>
        </p:txBody>
      </p:sp>
      <p:sp>
        <p:nvSpPr>
          <p:cNvPr id="3" name="Footer Placeholder 2">
            <a:extLst>
              <a:ext uri="{FF2B5EF4-FFF2-40B4-BE49-F238E27FC236}">
                <a16:creationId xmlns:a16="http://schemas.microsoft.com/office/drawing/2014/main" id="{EC66394A-EC6D-4B1F-8267-B06B10136441}"/>
              </a:ext>
            </a:extLst>
          </p:cNvPr>
          <p:cNvSpPr>
            <a:spLocks noGrp="1"/>
          </p:cNvSpPr>
          <p:nvPr>
            <p:ph type="ftr" sz="quarter" idx="11"/>
          </p:nvPr>
        </p:nvSpPr>
        <p:spPr/>
        <p:txBody>
          <a:bodyPr/>
          <a:lstStyle/>
          <a:p>
            <a:r>
              <a:rPr lang="en-US"/>
              <a:t>TDDC17 - HT23 - Fredrik Heintz - LE2 Search I (based on slides by Patrick Doherty)</a:t>
            </a:r>
            <a:endParaRPr lang="sv-SE"/>
          </a:p>
        </p:txBody>
      </p:sp>
      <p:sp>
        <p:nvSpPr>
          <p:cNvPr id="4" name="Slide Number Placeholder 3">
            <a:extLst>
              <a:ext uri="{FF2B5EF4-FFF2-40B4-BE49-F238E27FC236}">
                <a16:creationId xmlns:a16="http://schemas.microsoft.com/office/drawing/2014/main" id="{BD7DF935-E895-4D21-A182-6E15EDC728FD}"/>
              </a:ext>
            </a:extLst>
          </p:cNvPr>
          <p:cNvSpPr>
            <a:spLocks noGrp="1"/>
          </p:cNvSpPr>
          <p:nvPr>
            <p:ph type="sldNum" sz="quarter" idx="12"/>
          </p:nvPr>
        </p:nvSpPr>
        <p:spPr/>
        <p:txBody>
          <a:bodyPr/>
          <a:lstStyle/>
          <a:p>
            <a:fld id="{1D05C8B6-EC5E-42D9-8D75-1E05D6428564}" type="slidenum">
              <a:rPr lang="sv-SE" smtClean="0"/>
              <a:t>‹#›</a:t>
            </a:fld>
            <a:endParaRPr lang="sv-SE"/>
          </a:p>
        </p:txBody>
      </p:sp>
      <p:cxnSp>
        <p:nvCxnSpPr>
          <p:cNvPr id="8" name="Rak 5">
            <a:extLst>
              <a:ext uri="{FF2B5EF4-FFF2-40B4-BE49-F238E27FC236}">
                <a16:creationId xmlns:a16="http://schemas.microsoft.com/office/drawing/2014/main" id="{97E9F04A-B552-451B-920C-ED4546809656}"/>
              </a:ext>
            </a:extLst>
          </p:cNvPr>
          <p:cNvCxnSpPr>
            <a:cxnSpLocks/>
          </p:cNvCxnSpPr>
          <p:nvPr userDrawn="1"/>
        </p:nvCxnSpPr>
        <p:spPr>
          <a:xfrm>
            <a:off x="180000" y="6079962"/>
            <a:ext cx="11833200" cy="321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A56AFAAA-8AD3-4AB3-8A46-2BD9683914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00" y="6130800"/>
            <a:ext cx="1821947" cy="673200"/>
          </a:xfrm>
          <a:prstGeom prst="rect">
            <a:avLst/>
          </a:prstGeom>
        </p:spPr>
      </p:pic>
    </p:spTree>
    <p:extLst>
      <p:ext uri="{BB962C8B-B14F-4D97-AF65-F5344CB8AC3E}">
        <p14:creationId xmlns:p14="http://schemas.microsoft.com/office/powerpoint/2010/main" val="8396704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980A2-67AA-45AE-A4A3-02C24D5D2D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Content Placeholder 2">
            <a:extLst>
              <a:ext uri="{FF2B5EF4-FFF2-40B4-BE49-F238E27FC236}">
                <a16:creationId xmlns:a16="http://schemas.microsoft.com/office/drawing/2014/main" id="{9B3FC7A9-016D-4F8D-95F8-AE268FFCD56E}"/>
              </a:ext>
            </a:extLst>
          </p:cNvPr>
          <p:cNvSpPr>
            <a:spLocks noGrp="1"/>
          </p:cNvSpPr>
          <p:nvPr>
            <p:ph idx="1"/>
          </p:nvPr>
        </p:nvSpPr>
        <p:spPr>
          <a:xfrm>
            <a:off x="5183188" y="987429"/>
            <a:ext cx="6172200" cy="5092533"/>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Text Placeholder 3">
            <a:extLst>
              <a:ext uri="{FF2B5EF4-FFF2-40B4-BE49-F238E27FC236}">
                <a16:creationId xmlns:a16="http://schemas.microsoft.com/office/drawing/2014/main" id="{1B9E2521-9433-4ED7-A38E-EB976F0B35CD}"/>
              </a:ext>
            </a:extLst>
          </p:cNvPr>
          <p:cNvSpPr>
            <a:spLocks noGrp="1"/>
          </p:cNvSpPr>
          <p:nvPr>
            <p:ph type="body" sz="half" idx="2"/>
          </p:nvPr>
        </p:nvSpPr>
        <p:spPr>
          <a:xfrm>
            <a:off x="839788" y="2057402"/>
            <a:ext cx="3932237" cy="4022563"/>
          </a:xfrm>
        </p:spPr>
        <p:txBody>
          <a:bodyPr/>
          <a:lstStyle>
            <a:lvl1pPr marL="0" indent="0">
              <a:buNone/>
              <a:defRPr sz="16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DAEBBB-5F59-4CE5-8F95-88A1C1885396}"/>
              </a:ext>
            </a:extLst>
          </p:cNvPr>
          <p:cNvSpPr>
            <a:spLocks noGrp="1"/>
          </p:cNvSpPr>
          <p:nvPr>
            <p:ph type="dt" sz="half" idx="10"/>
          </p:nvPr>
        </p:nvSpPr>
        <p:spPr/>
        <p:txBody>
          <a:bodyPr/>
          <a:lstStyle/>
          <a:p>
            <a:r>
              <a:rPr lang="en-US"/>
              <a:t>2023-08-31</a:t>
            </a:r>
            <a:endParaRPr lang="sv-SE"/>
          </a:p>
        </p:txBody>
      </p:sp>
      <p:sp>
        <p:nvSpPr>
          <p:cNvPr id="6" name="Footer Placeholder 5">
            <a:extLst>
              <a:ext uri="{FF2B5EF4-FFF2-40B4-BE49-F238E27FC236}">
                <a16:creationId xmlns:a16="http://schemas.microsoft.com/office/drawing/2014/main" id="{052D4F3F-4FD6-423B-8630-8675366330DD}"/>
              </a:ext>
            </a:extLst>
          </p:cNvPr>
          <p:cNvSpPr>
            <a:spLocks noGrp="1"/>
          </p:cNvSpPr>
          <p:nvPr>
            <p:ph type="ftr" sz="quarter" idx="11"/>
          </p:nvPr>
        </p:nvSpPr>
        <p:spPr/>
        <p:txBody>
          <a:bodyPr/>
          <a:lstStyle/>
          <a:p>
            <a:r>
              <a:rPr lang="en-US"/>
              <a:t>TDDC17 - HT23 - Fredrik Heintz - LE2 Search I (based on slides by Patrick Doherty)</a:t>
            </a:r>
            <a:endParaRPr lang="sv-SE"/>
          </a:p>
        </p:txBody>
      </p:sp>
      <p:sp>
        <p:nvSpPr>
          <p:cNvPr id="7" name="Slide Number Placeholder 6">
            <a:extLst>
              <a:ext uri="{FF2B5EF4-FFF2-40B4-BE49-F238E27FC236}">
                <a16:creationId xmlns:a16="http://schemas.microsoft.com/office/drawing/2014/main" id="{BFE6012F-A692-4BBB-B0E2-A40D6C39170B}"/>
              </a:ext>
            </a:extLst>
          </p:cNvPr>
          <p:cNvSpPr>
            <a:spLocks noGrp="1"/>
          </p:cNvSpPr>
          <p:nvPr>
            <p:ph type="sldNum" sz="quarter" idx="12"/>
          </p:nvPr>
        </p:nvSpPr>
        <p:spPr/>
        <p:txBody>
          <a:bodyPr/>
          <a:lstStyle/>
          <a:p>
            <a:fld id="{1D05C8B6-EC5E-42D9-8D75-1E05D6428564}" type="slidenum">
              <a:rPr lang="sv-SE" smtClean="0"/>
              <a:t>‹#›</a:t>
            </a:fld>
            <a:endParaRPr lang="sv-SE"/>
          </a:p>
        </p:txBody>
      </p:sp>
      <p:cxnSp>
        <p:nvCxnSpPr>
          <p:cNvPr id="26" name="Rak 5">
            <a:extLst>
              <a:ext uri="{FF2B5EF4-FFF2-40B4-BE49-F238E27FC236}">
                <a16:creationId xmlns:a16="http://schemas.microsoft.com/office/drawing/2014/main" id="{125440BF-FF8E-4F55-AC91-862AB2B62D8D}"/>
              </a:ext>
            </a:extLst>
          </p:cNvPr>
          <p:cNvCxnSpPr>
            <a:cxnSpLocks/>
          </p:cNvCxnSpPr>
          <p:nvPr userDrawn="1"/>
        </p:nvCxnSpPr>
        <p:spPr>
          <a:xfrm>
            <a:off x="180000" y="6079962"/>
            <a:ext cx="11833200" cy="321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945A0DCF-3090-4EFD-A929-4799EE6497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00" y="6130800"/>
            <a:ext cx="1821947" cy="673200"/>
          </a:xfrm>
          <a:prstGeom prst="rect">
            <a:avLst/>
          </a:prstGeom>
        </p:spPr>
      </p:pic>
    </p:spTree>
    <p:extLst>
      <p:ext uri="{BB962C8B-B14F-4D97-AF65-F5344CB8AC3E}">
        <p14:creationId xmlns:p14="http://schemas.microsoft.com/office/powerpoint/2010/main" val="14341361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48F90-6F0B-4082-A03A-25C0D0EEE6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Picture Placeholder 2">
            <a:extLst>
              <a:ext uri="{FF2B5EF4-FFF2-40B4-BE49-F238E27FC236}">
                <a16:creationId xmlns:a16="http://schemas.microsoft.com/office/drawing/2014/main" id="{1BBE1322-944E-410B-A503-071D16B244F1}"/>
              </a:ext>
            </a:extLst>
          </p:cNvPr>
          <p:cNvSpPr>
            <a:spLocks noGrp="1"/>
          </p:cNvSpPr>
          <p:nvPr>
            <p:ph type="pic" idx="1"/>
          </p:nvPr>
        </p:nvSpPr>
        <p:spPr>
          <a:xfrm>
            <a:off x="5183188" y="987429"/>
            <a:ext cx="6172200" cy="5092533"/>
          </a:xfrm>
        </p:spPr>
        <p:txBody>
          <a:bodyPr>
            <a:normAutofit/>
          </a:bodyPr>
          <a:lstStyle>
            <a:lvl1pPr marL="0" indent="0">
              <a:buNone/>
              <a:defRPr sz="2800"/>
            </a:lvl1pPr>
            <a:lvl2pPr marL="457167" indent="0">
              <a:buNone/>
              <a:defRPr sz="2800"/>
            </a:lvl2pPr>
            <a:lvl3pPr marL="914332" indent="0">
              <a:buNone/>
              <a:defRPr sz="2400"/>
            </a:lvl3pPr>
            <a:lvl4pPr marL="1371498" indent="0">
              <a:buNone/>
              <a:defRPr sz="2000"/>
            </a:lvl4pPr>
            <a:lvl5pPr marL="1828664" indent="0">
              <a:buNone/>
              <a:defRPr sz="2000"/>
            </a:lvl5pPr>
            <a:lvl6pPr marL="2285830" indent="0">
              <a:buNone/>
              <a:defRPr sz="2000"/>
            </a:lvl6pPr>
            <a:lvl7pPr marL="2742994" indent="0">
              <a:buNone/>
              <a:defRPr sz="2000"/>
            </a:lvl7pPr>
            <a:lvl8pPr marL="3200160" indent="0">
              <a:buNone/>
              <a:defRPr sz="2000"/>
            </a:lvl8pPr>
            <a:lvl9pPr marL="3657327" indent="0">
              <a:buNone/>
              <a:defRPr sz="2000"/>
            </a:lvl9pPr>
          </a:lstStyle>
          <a:p>
            <a:r>
              <a:rPr lang="en-US"/>
              <a:t>Click icon to add picture</a:t>
            </a:r>
            <a:endParaRPr lang="sv-SE" dirty="0"/>
          </a:p>
        </p:txBody>
      </p:sp>
      <p:sp>
        <p:nvSpPr>
          <p:cNvPr id="4" name="Text Placeholder 3">
            <a:extLst>
              <a:ext uri="{FF2B5EF4-FFF2-40B4-BE49-F238E27FC236}">
                <a16:creationId xmlns:a16="http://schemas.microsoft.com/office/drawing/2014/main" id="{D396F69F-E2CD-4CAC-B28E-04F7F59CDF7B}"/>
              </a:ext>
            </a:extLst>
          </p:cNvPr>
          <p:cNvSpPr>
            <a:spLocks noGrp="1"/>
          </p:cNvSpPr>
          <p:nvPr>
            <p:ph type="body" sz="half" idx="2"/>
          </p:nvPr>
        </p:nvSpPr>
        <p:spPr>
          <a:xfrm>
            <a:off x="839788" y="2057402"/>
            <a:ext cx="3932237" cy="4022563"/>
          </a:xfrm>
        </p:spPr>
        <p:txBody>
          <a:bodyPr/>
          <a:lstStyle>
            <a:lvl1pPr marL="0" indent="0">
              <a:buNone/>
              <a:defRPr sz="16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D6119C-D6E1-438D-B01E-CF6E63D023A2}"/>
              </a:ext>
            </a:extLst>
          </p:cNvPr>
          <p:cNvSpPr>
            <a:spLocks noGrp="1"/>
          </p:cNvSpPr>
          <p:nvPr>
            <p:ph type="dt" sz="half" idx="10"/>
          </p:nvPr>
        </p:nvSpPr>
        <p:spPr/>
        <p:txBody>
          <a:bodyPr/>
          <a:lstStyle/>
          <a:p>
            <a:r>
              <a:rPr lang="en-US"/>
              <a:t>2023-08-31</a:t>
            </a:r>
            <a:endParaRPr lang="sv-SE"/>
          </a:p>
        </p:txBody>
      </p:sp>
      <p:sp>
        <p:nvSpPr>
          <p:cNvPr id="6" name="Footer Placeholder 5">
            <a:extLst>
              <a:ext uri="{FF2B5EF4-FFF2-40B4-BE49-F238E27FC236}">
                <a16:creationId xmlns:a16="http://schemas.microsoft.com/office/drawing/2014/main" id="{F0D2FECA-0FDF-4E93-B1B1-6CF623CF2A1B}"/>
              </a:ext>
            </a:extLst>
          </p:cNvPr>
          <p:cNvSpPr>
            <a:spLocks noGrp="1"/>
          </p:cNvSpPr>
          <p:nvPr>
            <p:ph type="ftr" sz="quarter" idx="11"/>
          </p:nvPr>
        </p:nvSpPr>
        <p:spPr/>
        <p:txBody>
          <a:bodyPr/>
          <a:lstStyle/>
          <a:p>
            <a:r>
              <a:rPr lang="en-US"/>
              <a:t>TDDC17 - HT23 - Fredrik Heintz - LE2 Search I (based on slides by Patrick Doherty)</a:t>
            </a:r>
            <a:endParaRPr lang="sv-SE"/>
          </a:p>
        </p:txBody>
      </p:sp>
      <p:sp>
        <p:nvSpPr>
          <p:cNvPr id="7" name="Slide Number Placeholder 6">
            <a:extLst>
              <a:ext uri="{FF2B5EF4-FFF2-40B4-BE49-F238E27FC236}">
                <a16:creationId xmlns:a16="http://schemas.microsoft.com/office/drawing/2014/main" id="{86155D90-D9E3-425D-B3DC-406845F9C0F6}"/>
              </a:ext>
            </a:extLst>
          </p:cNvPr>
          <p:cNvSpPr>
            <a:spLocks noGrp="1"/>
          </p:cNvSpPr>
          <p:nvPr>
            <p:ph type="sldNum" sz="quarter" idx="12"/>
          </p:nvPr>
        </p:nvSpPr>
        <p:spPr/>
        <p:txBody>
          <a:bodyPr/>
          <a:lstStyle/>
          <a:p>
            <a:fld id="{1D05C8B6-EC5E-42D9-8D75-1E05D6428564}" type="slidenum">
              <a:rPr lang="sv-SE" smtClean="0"/>
              <a:t>‹#›</a:t>
            </a:fld>
            <a:endParaRPr lang="sv-SE"/>
          </a:p>
        </p:txBody>
      </p:sp>
      <p:cxnSp>
        <p:nvCxnSpPr>
          <p:cNvPr id="8" name="Rak 5">
            <a:extLst>
              <a:ext uri="{FF2B5EF4-FFF2-40B4-BE49-F238E27FC236}">
                <a16:creationId xmlns:a16="http://schemas.microsoft.com/office/drawing/2014/main" id="{65E233A8-C457-415A-B25B-AC4916975090}"/>
              </a:ext>
            </a:extLst>
          </p:cNvPr>
          <p:cNvCxnSpPr>
            <a:cxnSpLocks/>
          </p:cNvCxnSpPr>
          <p:nvPr userDrawn="1"/>
        </p:nvCxnSpPr>
        <p:spPr>
          <a:xfrm>
            <a:off x="180000" y="6079962"/>
            <a:ext cx="11833200" cy="321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01FF50F7-D655-41A2-BC16-00FE7DA2E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00" y="6130800"/>
            <a:ext cx="1821947" cy="673200"/>
          </a:xfrm>
          <a:prstGeom prst="rect">
            <a:avLst/>
          </a:prstGeom>
        </p:spPr>
      </p:pic>
    </p:spTree>
    <p:extLst>
      <p:ext uri="{BB962C8B-B14F-4D97-AF65-F5344CB8AC3E}">
        <p14:creationId xmlns:p14="http://schemas.microsoft.com/office/powerpoint/2010/main" val="14588635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7040-A9FD-4D9F-927E-3D89FFE81C35}"/>
              </a:ext>
            </a:extLst>
          </p:cNvPr>
          <p:cNvSpPr>
            <a:spLocks noGrp="1"/>
          </p:cNvSpPr>
          <p:nvPr>
            <p:ph type="title"/>
          </p:nvPr>
        </p:nvSpPr>
        <p:spPr/>
        <p:txBody>
          <a:bodyPr/>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303F4497-9EDB-4DEA-8405-69C17F3ABC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E02985C7-46FC-4066-B9D3-B0D0DB8037A9}"/>
              </a:ext>
            </a:extLst>
          </p:cNvPr>
          <p:cNvSpPr>
            <a:spLocks noGrp="1"/>
          </p:cNvSpPr>
          <p:nvPr>
            <p:ph type="dt" sz="half" idx="10"/>
          </p:nvPr>
        </p:nvSpPr>
        <p:spPr/>
        <p:txBody>
          <a:bodyPr/>
          <a:lstStyle/>
          <a:p>
            <a:r>
              <a:rPr lang="en-US"/>
              <a:t>2023-08-31</a:t>
            </a:r>
            <a:endParaRPr lang="sv-SE"/>
          </a:p>
        </p:txBody>
      </p:sp>
      <p:sp>
        <p:nvSpPr>
          <p:cNvPr id="5" name="Footer Placeholder 4">
            <a:extLst>
              <a:ext uri="{FF2B5EF4-FFF2-40B4-BE49-F238E27FC236}">
                <a16:creationId xmlns:a16="http://schemas.microsoft.com/office/drawing/2014/main" id="{CCD83B8B-54A4-4A15-BB63-FCDC3A44F50E}"/>
              </a:ext>
            </a:extLst>
          </p:cNvPr>
          <p:cNvSpPr>
            <a:spLocks noGrp="1"/>
          </p:cNvSpPr>
          <p:nvPr>
            <p:ph type="ftr" sz="quarter" idx="11"/>
          </p:nvPr>
        </p:nvSpPr>
        <p:spPr/>
        <p:txBody>
          <a:bodyPr/>
          <a:lstStyle/>
          <a:p>
            <a:r>
              <a:rPr lang="en-US"/>
              <a:t>TDDC17 - HT23 - Fredrik Heintz - LE2 Search I (based on slides by Patrick Doherty)</a:t>
            </a:r>
            <a:endParaRPr lang="sv-SE"/>
          </a:p>
        </p:txBody>
      </p:sp>
      <p:sp>
        <p:nvSpPr>
          <p:cNvPr id="6" name="Slide Number Placeholder 5">
            <a:extLst>
              <a:ext uri="{FF2B5EF4-FFF2-40B4-BE49-F238E27FC236}">
                <a16:creationId xmlns:a16="http://schemas.microsoft.com/office/drawing/2014/main" id="{18F9CEAC-1427-4BEA-8982-30CAE04DC3CA}"/>
              </a:ext>
            </a:extLst>
          </p:cNvPr>
          <p:cNvSpPr>
            <a:spLocks noGrp="1"/>
          </p:cNvSpPr>
          <p:nvPr>
            <p:ph type="sldNum" sz="quarter" idx="12"/>
          </p:nvPr>
        </p:nvSpPr>
        <p:spPr/>
        <p:txBody>
          <a:bodyPr/>
          <a:lstStyle/>
          <a:p>
            <a:fld id="{1D05C8B6-EC5E-42D9-8D75-1E05D6428564}" type="slidenum">
              <a:rPr lang="sv-SE" smtClean="0"/>
              <a:t>‹#›</a:t>
            </a:fld>
            <a:endParaRPr lang="sv-SE"/>
          </a:p>
        </p:txBody>
      </p:sp>
    </p:spTree>
    <p:extLst>
      <p:ext uri="{BB962C8B-B14F-4D97-AF65-F5344CB8AC3E}">
        <p14:creationId xmlns:p14="http://schemas.microsoft.com/office/powerpoint/2010/main" val="3428918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B31E45-D6F3-4F73-BEDF-5BEDAFC5A51E}"/>
              </a:ext>
            </a:extLst>
          </p:cNvPr>
          <p:cNvSpPr>
            <a:spLocks noGrp="1"/>
          </p:cNvSpPr>
          <p:nvPr>
            <p:ph type="title" orient="vert"/>
          </p:nvPr>
        </p:nvSpPr>
        <p:spPr>
          <a:xfrm>
            <a:off x="8724902" y="365125"/>
            <a:ext cx="2628900" cy="5811838"/>
          </a:xfrm>
        </p:spPr>
        <p:txBody>
          <a:bodyPr vert="eaVert"/>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237266AE-17DB-428F-A2F6-8D0CA1386FDC}"/>
              </a:ext>
            </a:extLst>
          </p:cNvPr>
          <p:cNvSpPr>
            <a:spLocks noGrp="1"/>
          </p:cNvSpPr>
          <p:nvPr>
            <p:ph type="body" orient="vert" idx="1"/>
          </p:nvPr>
        </p:nvSpPr>
        <p:spPr>
          <a:xfrm>
            <a:off x="838203"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AEF4654A-FDE6-4601-9D75-FA956B136DD2}"/>
              </a:ext>
            </a:extLst>
          </p:cNvPr>
          <p:cNvSpPr>
            <a:spLocks noGrp="1"/>
          </p:cNvSpPr>
          <p:nvPr>
            <p:ph type="dt" sz="half" idx="10"/>
          </p:nvPr>
        </p:nvSpPr>
        <p:spPr>
          <a:xfrm rot="5400000">
            <a:off x="11103000" y="5049000"/>
            <a:ext cx="1818000" cy="360000"/>
          </a:xfrm>
        </p:spPr>
        <p:txBody>
          <a:bodyPr/>
          <a:lstStyle/>
          <a:p>
            <a:r>
              <a:rPr lang="en-US"/>
              <a:t>2023-08-31</a:t>
            </a:r>
            <a:endParaRPr lang="sv-SE"/>
          </a:p>
        </p:txBody>
      </p:sp>
      <p:sp>
        <p:nvSpPr>
          <p:cNvPr id="5" name="Footer Placeholder 4">
            <a:extLst>
              <a:ext uri="{FF2B5EF4-FFF2-40B4-BE49-F238E27FC236}">
                <a16:creationId xmlns:a16="http://schemas.microsoft.com/office/drawing/2014/main" id="{74C8F030-2FCB-40E4-B64D-2629C80F11C6}"/>
              </a:ext>
            </a:extLst>
          </p:cNvPr>
          <p:cNvSpPr>
            <a:spLocks noGrp="1"/>
          </p:cNvSpPr>
          <p:nvPr>
            <p:ph type="ftr" sz="quarter" idx="11"/>
          </p:nvPr>
        </p:nvSpPr>
        <p:spPr>
          <a:xfrm rot="5400000">
            <a:off x="9852000" y="1980000"/>
            <a:ext cx="4320000" cy="360000"/>
          </a:xfrm>
        </p:spPr>
        <p:txBody>
          <a:bodyPr lIns="180000"/>
          <a:lstStyle/>
          <a:p>
            <a:r>
              <a:rPr lang="en-US"/>
              <a:t>TDDC17 - HT23 - Fredrik Heintz - LE2 Search I (based on slides by Patrick Doherty)</a:t>
            </a:r>
            <a:endParaRPr lang="sv-SE"/>
          </a:p>
        </p:txBody>
      </p:sp>
      <p:sp>
        <p:nvSpPr>
          <p:cNvPr id="6" name="Slide Number Placeholder 5">
            <a:extLst>
              <a:ext uri="{FF2B5EF4-FFF2-40B4-BE49-F238E27FC236}">
                <a16:creationId xmlns:a16="http://schemas.microsoft.com/office/drawing/2014/main" id="{906C8C35-D10B-42B0-92F4-58D676FE1049}"/>
              </a:ext>
            </a:extLst>
          </p:cNvPr>
          <p:cNvSpPr>
            <a:spLocks noGrp="1"/>
          </p:cNvSpPr>
          <p:nvPr>
            <p:ph type="sldNum" sz="quarter" idx="12"/>
          </p:nvPr>
        </p:nvSpPr>
        <p:spPr>
          <a:xfrm rot="5400000">
            <a:off x="11652000" y="6318000"/>
            <a:ext cx="720000" cy="360000"/>
          </a:xfrm>
        </p:spPr>
        <p:txBody>
          <a:bodyPr rIns="180000"/>
          <a:lstStyle/>
          <a:p>
            <a:fld id="{1D05C8B6-EC5E-42D9-8D75-1E05D6428564}" type="slidenum">
              <a:rPr lang="sv-SE" smtClean="0"/>
              <a:t>‹#›</a:t>
            </a:fld>
            <a:endParaRPr lang="sv-SE"/>
          </a:p>
        </p:txBody>
      </p:sp>
    </p:spTree>
    <p:extLst>
      <p:ext uri="{BB962C8B-B14F-4D97-AF65-F5344CB8AC3E}">
        <p14:creationId xmlns:p14="http://schemas.microsoft.com/office/powerpoint/2010/main" val="22212727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DC8CC-6DA1-44E1-AA32-45B9D76EB5A8}"/>
              </a:ext>
            </a:extLst>
          </p:cNvPr>
          <p:cNvSpPr>
            <a:spLocks noGrp="1"/>
          </p:cNvSpPr>
          <p:nvPr>
            <p:ph type="ctrTitle"/>
          </p:nvPr>
        </p:nvSpPr>
        <p:spPr>
          <a:xfrm>
            <a:off x="1524000" y="1122373"/>
            <a:ext cx="9144000" cy="2306637"/>
          </a:xfrm>
        </p:spPr>
        <p:txBody>
          <a:bodyPr anchor="b">
            <a:normAutofit/>
          </a:bodyPr>
          <a:lstStyle>
            <a:lvl1pPr algn="l">
              <a:defRPr sz="6000"/>
            </a:lvl1pPr>
          </a:lstStyle>
          <a:p>
            <a:r>
              <a:rPr lang="en-US"/>
              <a:t>Click to edit Master title style</a:t>
            </a:r>
            <a:endParaRPr lang="sv-SE" dirty="0"/>
          </a:p>
        </p:txBody>
      </p:sp>
      <p:sp>
        <p:nvSpPr>
          <p:cNvPr id="3" name="Subtitle 2">
            <a:extLst>
              <a:ext uri="{FF2B5EF4-FFF2-40B4-BE49-F238E27FC236}">
                <a16:creationId xmlns:a16="http://schemas.microsoft.com/office/drawing/2014/main" id="{203186BF-7340-4334-86FF-20FAAF566CBC}"/>
              </a:ext>
            </a:extLst>
          </p:cNvPr>
          <p:cNvSpPr>
            <a:spLocks noGrp="1"/>
          </p:cNvSpPr>
          <p:nvPr>
            <p:ph type="subTitle" idx="1"/>
          </p:nvPr>
        </p:nvSpPr>
        <p:spPr>
          <a:xfrm>
            <a:off x="1524000" y="3502810"/>
            <a:ext cx="9144000" cy="1828801"/>
          </a:xfrm>
        </p:spPr>
        <p:txBody>
          <a:bodyPr>
            <a:noAutofit/>
          </a:bodyPr>
          <a:lstStyle>
            <a:lvl1pPr marL="0" indent="0" algn="l">
              <a:buNone/>
              <a:defRPr sz="2400">
                <a:latin typeface="+mj-lt"/>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edit Master subtitle style</a:t>
            </a:r>
            <a:endParaRPr lang="sv-SE" dirty="0"/>
          </a:p>
        </p:txBody>
      </p:sp>
      <p:pic>
        <p:nvPicPr>
          <p:cNvPr id="5" name="Picture 4">
            <a:extLst>
              <a:ext uri="{FF2B5EF4-FFF2-40B4-BE49-F238E27FC236}">
                <a16:creationId xmlns:a16="http://schemas.microsoft.com/office/drawing/2014/main" id="{5F9E499B-8B00-C8CA-62CA-20FE39F020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772" y="5610251"/>
            <a:ext cx="3234687" cy="1195200"/>
          </a:xfrm>
          <a:prstGeom prst="rect">
            <a:avLst/>
          </a:prstGeom>
        </p:spPr>
      </p:pic>
    </p:spTree>
    <p:extLst>
      <p:ext uri="{BB962C8B-B14F-4D97-AF65-F5344CB8AC3E}">
        <p14:creationId xmlns:p14="http://schemas.microsoft.com/office/powerpoint/2010/main" val="2704010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A255562-1BA5-47E2-B332-7AD9148213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00" y="6132240"/>
            <a:ext cx="1821947" cy="673200"/>
          </a:xfrm>
          <a:prstGeom prst="rect">
            <a:avLst/>
          </a:prstGeom>
        </p:spPr>
      </p:pic>
      <p:sp>
        <p:nvSpPr>
          <p:cNvPr id="2" name="Title 1">
            <a:extLst>
              <a:ext uri="{FF2B5EF4-FFF2-40B4-BE49-F238E27FC236}">
                <a16:creationId xmlns:a16="http://schemas.microsoft.com/office/drawing/2014/main" id="{9BB75322-5373-499E-AF2D-2170CC9A00DC}"/>
              </a:ext>
            </a:extLst>
          </p:cNvPr>
          <p:cNvSpPr>
            <a:spLocks noGrp="1"/>
          </p:cNvSpPr>
          <p:nvPr>
            <p:ph type="title"/>
          </p:nvPr>
        </p:nvSpPr>
        <p:spPr>
          <a:xfrm>
            <a:off x="831851" y="1519242"/>
            <a:ext cx="10515600" cy="1909758"/>
          </a:xfrm>
        </p:spPr>
        <p:txBody>
          <a:bodyPr anchor="b">
            <a:normAutofit/>
          </a:bodyPr>
          <a:lstStyle>
            <a:lvl1pPr>
              <a:defRPr sz="3600"/>
            </a:lvl1pPr>
          </a:lstStyle>
          <a:p>
            <a:r>
              <a:rPr lang="en-US"/>
              <a:t>Click to edit Master title style</a:t>
            </a:r>
            <a:endParaRPr lang="sv-SE" dirty="0"/>
          </a:p>
        </p:txBody>
      </p:sp>
      <p:sp>
        <p:nvSpPr>
          <p:cNvPr id="3" name="Text Placeholder 2">
            <a:extLst>
              <a:ext uri="{FF2B5EF4-FFF2-40B4-BE49-F238E27FC236}">
                <a16:creationId xmlns:a16="http://schemas.microsoft.com/office/drawing/2014/main" id="{380AD21B-931A-4064-8D73-165D96D916F3}"/>
              </a:ext>
            </a:extLst>
          </p:cNvPr>
          <p:cNvSpPr>
            <a:spLocks noGrp="1"/>
          </p:cNvSpPr>
          <p:nvPr>
            <p:ph type="body" idx="1"/>
          </p:nvPr>
        </p:nvSpPr>
        <p:spPr>
          <a:xfrm>
            <a:off x="831851" y="3502800"/>
            <a:ext cx="10515600" cy="2628000"/>
          </a:xfrm>
        </p:spPr>
        <p:txBody>
          <a:bodyPr/>
          <a:lstStyle>
            <a:lvl1pPr marL="0" indent="0">
              <a:buNone/>
              <a:defRPr sz="2400">
                <a:solidFill>
                  <a:schemeClr val="tx1"/>
                </a:solidFill>
              </a:defRPr>
            </a:lvl1pPr>
            <a:lvl2pPr marL="457167" indent="0">
              <a:buNone/>
              <a:defRPr sz="2000">
                <a:solidFill>
                  <a:schemeClr val="tx1">
                    <a:tint val="75000"/>
                  </a:schemeClr>
                </a:solidFill>
              </a:defRPr>
            </a:lvl2pPr>
            <a:lvl3pPr marL="914332" indent="0">
              <a:buNone/>
              <a:defRPr sz="1800">
                <a:solidFill>
                  <a:schemeClr val="tx1">
                    <a:tint val="75000"/>
                  </a:schemeClr>
                </a:solidFill>
              </a:defRPr>
            </a:lvl3pPr>
            <a:lvl4pPr marL="1371498" indent="0">
              <a:buNone/>
              <a:defRPr sz="1600">
                <a:solidFill>
                  <a:schemeClr val="tx1">
                    <a:tint val="75000"/>
                  </a:schemeClr>
                </a:solidFill>
              </a:defRPr>
            </a:lvl4pPr>
            <a:lvl5pPr marL="1828664" indent="0">
              <a:buNone/>
              <a:defRPr sz="1600">
                <a:solidFill>
                  <a:schemeClr val="tx1">
                    <a:tint val="75000"/>
                  </a:schemeClr>
                </a:solidFill>
              </a:defRPr>
            </a:lvl5pPr>
            <a:lvl6pPr marL="2285830" indent="0">
              <a:buNone/>
              <a:defRPr sz="1600">
                <a:solidFill>
                  <a:schemeClr val="tx1">
                    <a:tint val="75000"/>
                  </a:schemeClr>
                </a:solidFill>
              </a:defRPr>
            </a:lvl6pPr>
            <a:lvl7pPr marL="2742994" indent="0">
              <a:buNone/>
              <a:defRPr sz="1600">
                <a:solidFill>
                  <a:schemeClr val="tx1">
                    <a:tint val="75000"/>
                  </a:schemeClr>
                </a:solidFill>
              </a:defRPr>
            </a:lvl7pPr>
            <a:lvl8pPr marL="3200160" indent="0">
              <a:buNone/>
              <a:defRPr sz="1600">
                <a:solidFill>
                  <a:schemeClr val="tx1">
                    <a:tint val="75000"/>
                  </a:schemeClr>
                </a:solidFill>
              </a:defRPr>
            </a:lvl8pPr>
            <a:lvl9pPr marL="365732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D9D274-9D58-4C59-BF24-08319E8A8277}"/>
              </a:ext>
            </a:extLst>
          </p:cNvPr>
          <p:cNvSpPr>
            <a:spLocks noGrp="1"/>
          </p:cNvSpPr>
          <p:nvPr>
            <p:ph type="dt" sz="half" idx="10"/>
          </p:nvPr>
        </p:nvSpPr>
        <p:spPr/>
        <p:txBody>
          <a:bodyPr/>
          <a:lstStyle/>
          <a:p>
            <a:r>
              <a:rPr lang="en-US"/>
              <a:t>2023-08-31</a:t>
            </a:r>
            <a:endParaRPr lang="sv-SE"/>
          </a:p>
        </p:txBody>
      </p:sp>
      <p:sp>
        <p:nvSpPr>
          <p:cNvPr id="5" name="Footer Placeholder 4">
            <a:extLst>
              <a:ext uri="{FF2B5EF4-FFF2-40B4-BE49-F238E27FC236}">
                <a16:creationId xmlns:a16="http://schemas.microsoft.com/office/drawing/2014/main" id="{A0AFF1B3-BEF7-476C-9C24-6F6824C23A59}"/>
              </a:ext>
            </a:extLst>
          </p:cNvPr>
          <p:cNvSpPr>
            <a:spLocks noGrp="1"/>
          </p:cNvSpPr>
          <p:nvPr>
            <p:ph type="ftr" sz="quarter" idx="11"/>
          </p:nvPr>
        </p:nvSpPr>
        <p:spPr/>
        <p:txBody>
          <a:bodyPr/>
          <a:lstStyle/>
          <a:p>
            <a:r>
              <a:rPr lang="en-US"/>
              <a:t>TDDC17 - HT23 - Fredrik Heintz - LE2 Search I (based on slides by Patrick Doherty)</a:t>
            </a:r>
            <a:endParaRPr lang="sv-SE"/>
          </a:p>
        </p:txBody>
      </p:sp>
      <p:sp>
        <p:nvSpPr>
          <p:cNvPr id="6" name="Slide Number Placeholder 5">
            <a:extLst>
              <a:ext uri="{FF2B5EF4-FFF2-40B4-BE49-F238E27FC236}">
                <a16:creationId xmlns:a16="http://schemas.microsoft.com/office/drawing/2014/main" id="{85ADCECA-8742-4DDD-8038-0C0682EA7913}"/>
              </a:ext>
            </a:extLst>
          </p:cNvPr>
          <p:cNvSpPr>
            <a:spLocks noGrp="1"/>
          </p:cNvSpPr>
          <p:nvPr>
            <p:ph type="sldNum" sz="quarter" idx="12"/>
          </p:nvPr>
        </p:nvSpPr>
        <p:spPr/>
        <p:txBody>
          <a:bodyPr/>
          <a:lstStyle/>
          <a:p>
            <a:fld id="{1D05C8B6-EC5E-42D9-8D75-1E05D6428564}" type="slidenum">
              <a:rPr lang="sv-SE" smtClean="0"/>
              <a:t>‹#›</a:t>
            </a:fld>
            <a:endParaRPr lang="sv-SE"/>
          </a:p>
        </p:txBody>
      </p:sp>
    </p:spTree>
    <p:extLst>
      <p:ext uri="{BB962C8B-B14F-4D97-AF65-F5344CB8AC3E}">
        <p14:creationId xmlns:p14="http://schemas.microsoft.com/office/powerpoint/2010/main" val="15740335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DC8CC-6DA1-44E1-AA32-45B9D76EB5A8}"/>
              </a:ext>
            </a:extLst>
          </p:cNvPr>
          <p:cNvSpPr>
            <a:spLocks noGrp="1"/>
          </p:cNvSpPr>
          <p:nvPr>
            <p:ph type="ctrTitle"/>
          </p:nvPr>
        </p:nvSpPr>
        <p:spPr>
          <a:xfrm>
            <a:off x="1524000" y="1122373"/>
            <a:ext cx="9144000" cy="2306637"/>
          </a:xfrm>
        </p:spPr>
        <p:txBody>
          <a:bodyPr anchor="b">
            <a:normAutofit/>
          </a:bodyPr>
          <a:lstStyle>
            <a:lvl1pPr algn="ctr">
              <a:defRPr sz="2400"/>
            </a:lvl1pPr>
          </a:lstStyle>
          <a:p>
            <a:r>
              <a:rPr lang="en-US"/>
              <a:t>Click to edit Master title style</a:t>
            </a:r>
            <a:endParaRPr lang="sv-SE" dirty="0"/>
          </a:p>
        </p:txBody>
      </p:sp>
      <p:sp>
        <p:nvSpPr>
          <p:cNvPr id="3" name="Subtitle 2">
            <a:extLst>
              <a:ext uri="{FF2B5EF4-FFF2-40B4-BE49-F238E27FC236}">
                <a16:creationId xmlns:a16="http://schemas.microsoft.com/office/drawing/2014/main" id="{203186BF-7340-4334-86FF-20FAAF566CBC}"/>
              </a:ext>
            </a:extLst>
          </p:cNvPr>
          <p:cNvSpPr>
            <a:spLocks noGrp="1"/>
          </p:cNvSpPr>
          <p:nvPr>
            <p:ph type="subTitle" idx="1"/>
          </p:nvPr>
        </p:nvSpPr>
        <p:spPr>
          <a:xfrm>
            <a:off x="1524000" y="3502800"/>
            <a:ext cx="9144000" cy="1828800"/>
          </a:xfrm>
        </p:spPr>
        <p:txBody>
          <a:bodyPr>
            <a:noAutofit/>
          </a:bodyPr>
          <a:lstStyle>
            <a:lvl1pPr marL="0" indent="0" algn="ctr">
              <a:buNone/>
              <a:defRPr sz="6000">
                <a:latin typeface="+mj-lt"/>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endParaRPr lang="sv-SE" dirty="0"/>
          </a:p>
        </p:txBody>
      </p:sp>
      <p:pic>
        <p:nvPicPr>
          <p:cNvPr id="4" name="Picture 3">
            <a:extLst>
              <a:ext uri="{FF2B5EF4-FFF2-40B4-BE49-F238E27FC236}">
                <a16:creationId xmlns:a16="http://schemas.microsoft.com/office/drawing/2014/main" id="{469AF1C1-98C7-58A9-4CC4-08D2EC0B23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772" y="5610251"/>
            <a:ext cx="3234687" cy="1195200"/>
          </a:xfrm>
          <a:prstGeom prst="rect">
            <a:avLst/>
          </a:prstGeom>
        </p:spPr>
      </p:pic>
    </p:spTree>
    <p:extLst>
      <p:ext uri="{BB962C8B-B14F-4D97-AF65-F5344CB8AC3E}">
        <p14:creationId xmlns:p14="http://schemas.microsoft.com/office/powerpoint/2010/main" val="12560440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5322-5373-499E-AF2D-2170CC9A00DC}"/>
              </a:ext>
            </a:extLst>
          </p:cNvPr>
          <p:cNvSpPr>
            <a:spLocks noGrp="1"/>
          </p:cNvSpPr>
          <p:nvPr>
            <p:ph type="title"/>
          </p:nvPr>
        </p:nvSpPr>
        <p:spPr>
          <a:xfrm>
            <a:off x="831851" y="1519242"/>
            <a:ext cx="10515600" cy="1909758"/>
          </a:xfrm>
        </p:spPr>
        <p:txBody>
          <a:bodyPr anchor="b">
            <a:normAutofit/>
          </a:bodyPr>
          <a:lstStyle>
            <a:lvl1pPr>
              <a:defRPr sz="3600"/>
            </a:lvl1pPr>
          </a:lstStyle>
          <a:p>
            <a:r>
              <a:rPr lang="en-US" dirty="0"/>
              <a:t>Click to edit Master title style</a:t>
            </a:r>
            <a:endParaRPr lang="sv-SE" dirty="0"/>
          </a:p>
        </p:txBody>
      </p:sp>
      <p:sp>
        <p:nvSpPr>
          <p:cNvPr id="3" name="Text Placeholder 2">
            <a:extLst>
              <a:ext uri="{FF2B5EF4-FFF2-40B4-BE49-F238E27FC236}">
                <a16:creationId xmlns:a16="http://schemas.microsoft.com/office/drawing/2014/main" id="{380AD21B-931A-4064-8D73-165D96D916F3}"/>
              </a:ext>
            </a:extLst>
          </p:cNvPr>
          <p:cNvSpPr>
            <a:spLocks noGrp="1"/>
          </p:cNvSpPr>
          <p:nvPr>
            <p:ph type="body" idx="1"/>
          </p:nvPr>
        </p:nvSpPr>
        <p:spPr>
          <a:xfrm>
            <a:off x="831851" y="3502800"/>
            <a:ext cx="10515600" cy="2628000"/>
          </a:xfrm>
        </p:spPr>
        <p:txBody>
          <a:bodyPr/>
          <a:lstStyle>
            <a:lvl1pPr marL="0" indent="0">
              <a:buNone/>
              <a:defRPr sz="2400">
                <a:solidFill>
                  <a:schemeClr val="bg1"/>
                </a:solidFill>
              </a:defRPr>
            </a:lvl1pPr>
            <a:lvl2pPr marL="457167" indent="0">
              <a:buNone/>
              <a:defRPr sz="2000">
                <a:solidFill>
                  <a:schemeClr val="tx1">
                    <a:tint val="75000"/>
                  </a:schemeClr>
                </a:solidFill>
              </a:defRPr>
            </a:lvl2pPr>
            <a:lvl3pPr marL="914332" indent="0">
              <a:buNone/>
              <a:defRPr sz="1800">
                <a:solidFill>
                  <a:schemeClr val="tx1">
                    <a:tint val="75000"/>
                  </a:schemeClr>
                </a:solidFill>
              </a:defRPr>
            </a:lvl3pPr>
            <a:lvl4pPr marL="1371498" indent="0">
              <a:buNone/>
              <a:defRPr sz="1600">
                <a:solidFill>
                  <a:schemeClr val="tx1">
                    <a:tint val="75000"/>
                  </a:schemeClr>
                </a:solidFill>
              </a:defRPr>
            </a:lvl4pPr>
            <a:lvl5pPr marL="1828664" indent="0">
              <a:buNone/>
              <a:defRPr sz="1600">
                <a:solidFill>
                  <a:schemeClr val="tx1">
                    <a:tint val="75000"/>
                  </a:schemeClr>
                </a:solidFill>
              </a:defRPr>
            </a:lvl5pPr>
            <a:lvl6pPr marL="2285830" indent="0">
              <a:buNone/>
              <a:defRPr sz="1600">
                <a:solidFill>
                  <a:schemeClr val="tx1">
                    <a:tint val="75000"/>
                  </a:schemeClr>
                </a:solidFill>
              </a:defRPr>
            </a:lvl6pPr>
            <a:lvl7pPr marL="2742994" indent="0">
              <a:buNone/>
              <a:defRPr sz="1600">
                <a:solidFill>
                  <a:schemeClr val="tx1">
                    <a:tint val="75000"/>
                  </a:schemeClr>
                </a:solidFill>
              </a:defRPr>
            </a:lvl7pPr>
            <a:lvl8pPr marL="3200160" indent="0">
              <a:buNone/>
              <a:defRPr sz="1600">
                <a:solidFill>
                  <a:schemeClr val="tx1">
                    <a:tint val="75000"/>
                  </a:schemeClr>
                </a:solidFill>
              </a:defRPr>
            </a:lvl8pPr>
            <a:lvl9pPr marL="3657327"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BD9D274-9D58-4C59-BF24-08319E8A8277}"/>
              </a:ext>
            </a:extLst>
          </p:cNvPr>
          <p:cNvSpPr>
            <a:spLocks noGrp="1"/>
          </p:cNvSpPr>
          <p:nvPr>
            <p:ph type="dt" sz="half" idx="10"/>
          </p:nvPr>
        </p:nvSpPr>
        <p:spPr/>
        <p:txBody>
          <a:bodyPr/>
          <a:lstStyle/>
          <a:p>
            <a:r>
              <a:rPr lang="en-US"/>
              <a:t>2023-08-31</a:t>
            </a:r>
            <a:endParaRPr lang="sv-SE"/>
          </a:p>
        </p:txBody>
      </p:sp>
      <p:sp>
        <p:nvSpPr>
          <p:cNvPr id="5" name="Footer Placeholder 4">
            <a:extLst>
              <a:ext uri="{FF2B5EF4-FFF2-40B4-BE49-F238E27FC236}">
                <a16:creationId xmlns:a16="http://schemas.microsoft.com/office/drawing/2014/main" id="{A0AFF1B3-BEF7-476C-9C24-6F6824C23A59}"/>
              </a:ext>
            </a:extLst>
          </p:cNvPr>
          <p:cNvSpPr>
            <a:spLocks noGrp="1"/>
          </p:cNvSpPr>
          <p:nvPr>
            <p:ph type="ftr" sz="quarter" idx="11"/>
          </p:nvPr>
        </p:nvSpPr>
        <p:spPr/>
        <p:txBody>
          <a:bodyPr/>
          <a:lstStyle/>
          <a:p>
            <a:r>
              <a:rPr lang="en-US"/>
              <a:t>TDDC17 - HT23 - Fredrik Heintz - LE2 Search I (based on slides by Patrick Doherty)</a:t>
            </a:r>
            <a:endParaRPr lang="sv-SE"/>
          </a:p>
        </p:txBody>
      </p:sp>
      <p:sp>
        <p:nvSpPr>
          <p:cNvPr id="6" name="Slide Number Placeholder 5">
            <a:extLst>
              <a:ext uri="{FF2B5EF4-FFF2-40B4-BE49-F238E27FC236}">
                <a16:creationId xmlns:a16="http://schemas.microsoft.com/office/drawing/2014/main" id="{85ADCECA-8742-4DDD-8038-0C0682EA7913}"/>
              </a:ext>
            </a:extLst>
          </p:cNvPr>
          <p:cNvSpPr>
            <a:spLocks noGrp="1"/>
          </p:cNvSpPr>
          <p:nvPr>
            <p:ph type="sldNum" sz="quarter" idx="12"/>
          </p:nvPr>
        </p:nvSpPr>
        <p:spPr/>
        <p:txBody>
          <a:bodyPr/>
          <a:lstStyle/>
          <a:p>
            <a:fld id="{1D05C8B6-EC5E-42D9-8D75-1E05D6428564}" type="slidenum">
              <a:rPr lang="sv-SE" smtClean="0"/>
              <a:t>‹#›</a:t>
            </a:fld>
            <a:endParaRPr lang="sv-SE"/>
          </a:p>
        </p:txBody>
      </p:sp>
      <p:pic>
        <p:nvPicPr>
          <p:cNvPr id="7" name="Picture 6">
            <a:extLst>
              <a:ext uri="{FF2B5EF4-FFF2-40B4-BE49-F238E27FC236}">
                <a16:creationId xmlns:a16="http://schemas.microsoft.com/office/drawing/2014/main" id="{51AF9B89-6638-3459-8DDA-71E936C5AE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00" y="6132240"/>
            <a:ext cx="1821947" cy="673200"/>
          </a:xfrm>
          <a:prstGeom prst="rect">
            <a:avLst/>
          </a:prstGeom>
        </p:spPr>
      </p:pic>
    </p:spTree>
    <p:extLst>
      <p:ext uri="{BB962C8B-B14F-4D97-AF65-F5344CB8AC3E}">
        <p14:creationId xmlns:p14="http://schemas.microsoft.com/office/powerpoint/2010/main" val="12690585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Picture 7" descr="A person with her fingers on her chin&#10;&#10;Description automatically generated">
            <a:extLst>
              <a:ext uri="{FF2B5EF4-FFF2-40B4-BE49-F238E27FC236}">
                <a16:creationId xmlns:a16="http://schemas.microsoft.com/office/drawing/2014/main" id="{F2900216-8CA6-39F2-F92D-D76F16341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2482C-CE81-CE90-E63D-FFC01FE569E7}"/>
              </a:ext>
            </a:extLst>
          </p:cNvPr>
          <p:cNvSpPr>
            <a:spLocks noGrp="1"/>
          </p:cNvSpPr>
          <p:nvPr>
            <p:ph type="ctrTitle"/>
          </p:nvPr>
        </p:nvSpPr>
        <p:spPr>
          <a:xfrm>
            <a:off x="5596349" y="3179562"/>
            <a:ext cx="5695345" cy="1125749"/>
          </a:xfrm>
        </p:spPr>
        <p:txBody>
          <a:bodyPr anchor="t">
            <a:normAutofit/>
          </a:bodyPr>
          <a:lstStyle>
            <a:lvl1pPr algn="l">
              <a:defRPr sz="3600">
                <a:solidFill>
                  <a:schemeClr val="bg2"/>
                </a:solidFill>
              </a:defRPr>
            </a:lvl1pPr>
          </a:lstStyle>
          <a:p>
            <a:r>
              <a:rPr lang="en-GB"/>
              <a:t>Click to edit Master title style</a:t>
            </a:r>
            <a:endParaRPr lang="en-IE" dirty="0"/>
          </a:p>
        </p:txBody>
      </p:sp>
      <p:pic>
        <p:nvPicPr>
          <p:cNvPr id="4" name="Graphic 7">
            <a:extLst>
              <a:ext uri="{FF2B5EF4-FFF2-40B4-BE49-F238E27FC236}">
                <a16:creationId xmlns:a16="http://schemas.microsoft.com/office/drawing/2014/main" id="{D33EA5D9-1098-42A8-20D1-D51F51A59777}"/>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263303" y="6124575"/>
            <a:ext cx="1639743" cy="365125"/>
          </a:xfrm>
          <a:prstGeom prst="rect">
            <a:avLst/>
          </a:prstGeom>
        </p:spPr>
      </p:pic>
      <p:pic>
        <p:nvPicPr>
          <p:cNvPr id="14" name="Graphic 13">
            <a:extLst>
              <a:ext uri="{FF2B5EF4-FFF2-40B4-BE49-F238E27FC236}">
                <a16:creationId xmlns:a16="http://schemas.microsoft.com/office/drawing/2014/main" id="{5419D166-E390-5E99-942C-AE5A610C8708}"/>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6695" y="333375"/>
            <a:ext cx="1340343" cy="817139"/>
          </a:xfrm>
          <a:prstGeom prst="rect">
            <a:avLst/>
          </a:prstGeom>
        </p:spPr>
      </p:pic>
      <p:pic>
        <p:nvPicPr>
          <p:cNvPr id="15" name="Graphic 14">
            <a:extLst>
              <a:ext uri="{FF2B5EF4-FFF2-40B4-BE49-F238E27FC236}">
                <a16:creationId xmlns:a16="http://schemas.microsoft.com/office/drawing/2014/main" id="{F33FA65A-306E-B727-CDF5-F88E0D512D8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1130545555"/>
      </p:ext>
    </p:extLst>
  </p:cSld>
  <p:clrMapOvr>
    <a:masterClrMapping/>
  </p:clrMapOvr>
  <p:transition spd="slow">
    <p:push dir="u"/>
  </p:transition>
  <p:hf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WP1_Title Slide">
    <p:spTree>
      <p:nvGrpSpPr>
        <p:cNvPr id="1" name=""/>
        <p:cNvGrpSpPr/>
        <p:nvPr/>
      </p:nvGrpSpPr>
      <p:grpSpPr>
        <a:xfrm>
          <a:off x="0" y="0"/>
          <a:ext cx="0" cy="0"/>
          <a:chOff x="0" y="0"/>
          <a:chExt cx="0" cy="0"/>
        </a:xfrm>
      </p:grpSpPr>
      <p:pic>
        <p:nvPicPr>
          <p:cNvPr id="12" name="Picture 11" descr="A person with her fingers on her chin&#10;&#10;Description automatically generated">
            <a:extLst>
              <a:ext uri="{FF2B5EF4-FFF2-40B4-BE49-F238E27FC236}">
                <a16:creationId xmlns:a16="http://schemas.microsoft.com/office/drawing/2014/main" id="{D5371E38-340D-B27F-6AE9-FA6874101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2482C-CE81-CE90-E63D-FFC01FE569E7}"/>
              </a:ext>
            </a:extLst>
          </p:cNvPr>
          <p:cNvSpPr>
            <a:spLocks noGrp="1"/>
          </p:cNvSpPr>
          <p:nvPr>
            <p:ph type="ctrTitle"/>
          </p:nvPr>
        </p:nvSpPr>
        <p:spPr>
          <a:xfrm>
            <a:off x="5596349" y="3179562"/>
            <a:ext cx="5695345" cy="1125749"/>
          </a:xfrm>
        </p:spPr>
        <p:txBody>
          <a:bodyPr anchor="t">
            <a:normAutofit/>
          </a:bodyPr>
          <a:lstStyle>
            <a:lvl1pPr algn="l">
              <a:defRPr sz="3600">
                <a:solidFill>
                  <a:schemeClr val="bg2"/>
                </a:solidFill>
              </a:defRPr>
            </a:lvl1pPr>
          </a:lstStyle>
          <a:p>
            <a:r>
              <a:rPr lang="en-GB"/>
              <a:t>Click to edit Master title style</a:t>
            </a:r>
            <a:endParaRPr lang="en-IE" dirty="0"/>
          </a:p>
        </p:txBody>
      </p:sp>
      <p:sp>
        <p:nvSpPr>
          <p:cNvPr id="3" name="Subtitle 2">
            <a:extLst>
              <a:ext uri="{FF2B5EF4-FFF2-40B4-BE49-F238E27FC236}">
                <a16:creationId xmlns:a16="http://schemas.microsoft.com/office/drawing/2014/main" id="{B5291256-A199-5127-D994-C5FC00CFBBB3}"/>
              </a:ext>
            </a:extLst>
          </p:cNvPr>
          <p:cNvSpPr>
            <a:spLocks noGrp="1"/>
          </p:cNvSpPr>
          <p:nvPr>
            <p:ph type="subTitle" idx="1" hasCustomPrompt="1"/>
          </p:nvPr>
        </p:nvSpPr>
        <p:spPr>
          <a:xfrm>
            <a:off x="5596351" y="2495735"/>
            <a:ext cx="2340286" cy="564253"/>
          </a:xfrm>
          <a:prstGeom prst="roundRect">
            <a:avLst>
              <a:gd name="adj" fmla="val 50000"/>
            </a:avLst>
          </a:prstGeom>
          <a:solidFill>
            <a:schemeClr val="accent2"/>
          </a:solidFill>
          <a:ln>
            <a:noFill/>
          </a:ln>
        </p:spPr>
        <p:txBody>
          <a:bodyPr wrap="square" anchor="ctr">
            <a:spAutoFit/>
          </a:bodyPr>
          <a:lstStyle>
            <a:lvl1pPr marL="0" indent="0" algn="ctr">
              <a:buNone/>
              <a:defRPr sz="17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Work Package 1</a:t>
            </a:r>
            <a:endParaRPr lang="en-IE" dirty="0"/>
          </a:p>
        </p:txBody>
      </p:sp>
      <p:pic>
        <p:nvPicPr>
          <p:cNvPr id="4" name="Graphic 7">
            <a:extLst>
              <a:ext uri="{FF2B5EF4-FFF2-40B4-BE49-F238E27FC236}">
                <a16:creationId xmlns:a16="http://schemas.microsoft.com/office/drawing/2014/main" id="{D33EA5D9-1098-42A8-20D1-D51F51A59777}"/>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263303" y="6124575"/>
            <a:ext cx="1639743" cy="365125"/>
          </a:xfrm>
          <a:prstGeom prst="rect">
            <a:avLst/>
          </a:prstGeom>
        </p:spPr>
      </p:pic>
      <p:sp>
        <p:nvSpPr>
          <p:cNvPr id="6" name="Picture Placeholder 5">
            <a:extLst>
              <a:ext uri="{FF2B5EF4-FFF2-40B4-BE49-F238E27FC236}">
                <a16:creationId xmlns:a16="http://schemas.microsoft.com/office/drawing/2014/main" id="{BC79B4E3-4D8C-BB9C-71A2-84C194FE73F8}"/>
              </a:ext>
            </a:extLst>
          </p:cNvPr>
          <p:cNvSpPr>
            <a:spLocks noGrp="1"/>
          </p:cNvSpPr>
          <p:nvPr>
            <p:ph type="pic" sz="quarter" idx="10" hasCustomPrompt="1"/>
          </p:nvPr>
        </p:nvSpPr>
        <p:spPr>
          <a:xfrm>
            <a:off x="5551488"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8" name="Picture Placeholder 5">
            <a:extLst>
              <a:ext uri="{FF2B5EF4-FFF2-40B4-BE49-F238E27FC236}">
                <a16:creationId xmlns:a16="http://schemas.microsoft.com/office/drawing/2014/main" id="{9951854A-34CE-D0A4-B104-FF3A34C00F96}"/>
              </a:ext>
            </a:extLst>
          </p:cNvPr>
          <p:cNvSpPr>
            <a:spLocks noGrp="1"/>
          </p:cNvSpPr>
          <p:nvPr>
            <p:ph type="pic" sz="quarter" idx="11" hasCustomPrompt="1"/>
          </p:nvPr>
        </p:nvSpPr>
        <p:spPr>
          <a:xfrm>
            <a:off x="7090627"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9" name="Picture Placeholder 5">
            <a:extLst>
              <a:ext uri="{FF2B5EF4-FFF2-40B4-BE49-F238E27FC236}">
                <a16:creationId xmlns:a16="http://schemas.microsoft.com/office/drawing/2014/main" id="{6B286047-C81C-01B1-EBF8-C25B2DBFB13A}"/>
              </a:ext>
            </a:extLst>
          </p:cNvPr>
          <p:cNvSpPr>
            <a:spLocks noGrp="1"/>
          </p:cNvSpPr>
          <p:nvPr>
            <p:ph type="pic" sz="quarter" idx="12" hasCustomPrompt="1"/>
          </p:nvPr>
        </p:nvSpPr>
        <p:spPr>
          <a:xfrm>
            <a:off x="8629766"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10" name="Picture Placeholder 5">
            <a:extLst>
              <a:ext uri="{FF2B5EF4-FFF2-40B4-BE49-F238E27FC236}">
                <a16:creationId xmlns:a16="http://schemas.microsoft.com/office/drawing/2014/main" id="{7EB2D168-4DA6-EC4D-3B37-A925A9D9C302}"/>
              </a:ext>
            </a:extLst>
          </p:cNvPr>
          <p:cNvSpPr>
            <a:spLocks noGrp="1"/>
          </p:cNvSpPr>
          <p:nvPr>
            <p:ph type="pic" sz="quarter" idx="13" hasCustomPrompt="1"/>
          </p:nvPr>
        </p:nvSpPr>
        <p:spPr>
          <a:xfrm>
            <a:off x="10168904"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pic>
        <p:nvPicPr>
          <p:cNvPr id="14" name="Graphic 13">
            <a:extLst>
              <a:ext uri="{FF2B5EF4-FFF2-40B4-BE49-F238E27FC236}">
                <a16:creationId xmlns:a16="http://schemas.microsoft.com/office/drawing/2014/main" id="{3B32BFCC-2DF9-0EE5-A4EB-609D060EF1B7}"/>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6695" y="333375"/>
            <a:ext cx="1340343" cy="817139"/>
          </a:xfrm>
          <a:prstGeom prst="rect">
            <a:avLst/>
          </a:prstGeom>
        </p:spPr>
      </p:pic>
      <p:pic>
        <p:nvPicPr>
          <p:cNvPr id="15" name="Graphic 14">
            <a:extLst>
              <a:ext uri="{FF2B5EF4-FFF2-40B4-BE49-F238E27FC236}">
                <a16:creationId xmlns:a16="http://schemas.microsoft.com/office/drawing/2014/main" id="{7E152911-9FBC-FBC9-C77D-2F265DDD56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3233974650"/>
      </p:ext>
    </p:extLst>
  </p:cSld>
  <p:clrMapOvr>
    <a:masterClrMapping/>
  </p:clrMapOvr>
  <p:transition spd="slow">
    <p:push dir="u"/>
  </p:transition>
  <p:hf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WP2_Title Slide">
    <p:spTree>
      <p:nvGrpSpPr>
        <p:cNvPr id="1" name=""/>
        <p:cNvGrpSpPr/>
        <p:nvPr/>
      </p:nvGrpSpPr>
      <p:grpSpPr>
        <a:xfrm>
          <a:off x="0" y="0"/>
          <a:ext cx="0" cy="0"/>
          <a:chOff x="0" y="0"/>
          <a:chExt cx="0" cy="0"/>
        </a:xfrm>
      </p:grpSpPr>
      <p:pic>
        <p:nvPicPr>
          <p:cNvPr id="10" name="Picture 9" descr="A person with her fingers on her chin&#10;&#10;Description automatically generated">
            <a:extLst>
              <a:ext uri="{FF2B5EF4-FFF2-40B4-BE49-F238E27FC236}">
                <a16:creationId xmlns:a16="http://schemas.microsoft.com/office/drawing/2014/main" id="{C3E2B1BB-BF10-3613-43F6-9BDBFB0A2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2482C-CE81-CE90-E63D-FFC01FE569E7}"/>
              </a:ext>
            </a:extLst>
          </p:cNvPr>
          <p:cNvSpPr>
            <a:spLocks noGrp="1"/>
          </p:cNvSpPr>
          <p:nvPr>
            <p:ph type="ctrTitle"/>
          </p:nvPr>
        </p:nvSpPr>
        <p:spPr>
          <a:xfrm>
            <a:off x="5596349" y="3179562"/>
            <a:ext cx="5695345" cy="1125749"/>
          </a:xfrm>
        </p:spPr>
        <p:txBody>
          <a:bodyPr anchor="t">
            <a:normAutofit/>
          </a:bodyPr>
          <a:lstStyle>
            <a:lvl1pPr algn="l">
              <a:defRPr sz="3600">
                <a:solidFill>
                  <a:schemeClr val="bg2"/>
                </a:solidFill>
              </a:defRPr>
            </a:lvl1pPr>
          </a:lstStyle>
          <a:p>
            <a:r>
              <a:rPr lang="en-GB"/>
              <a:t>Click to edit Master title style</a:t>
            </a:r>
            <a:endParaRPr lang="en-IE" dirty="0"/>
          </a:p>
        </p:txBody>
      </p:sp>
      <p:sp>
        <p:nvSpPr>
          <p:cNvPr id="3" name="Subtitle 2">
            <a:extLst>
              <a:ext uri="{FF2B5EF4-FFF2-40B4-BE49-F238E27FC236}">
                <a16:creationId xmlns:a16="http://schemas.microsoft.com/office/drawing/2014/main" id="{B5291256-A199-5127-D994-C5FC00CFBBB3}"/>
              </a:ext>
            </a:extLst>
          </p:cNvPr>
          <p:cNvSpPr>
            <a:spLocks noGrp="1"/>
          </p:cNvSpPr>
          <p:nvPr>
            <p:ph type="subTitle" idx="1" hasCustomPrompt="1"/>
          </p:nvPr>
        </p:nvSpPr>
        <p:spPr>
          <a:xfrm>
            <a:off x="5596351" y="2495735"/>
            <a:ext cx="2340286" cy="564253"/>
          </a:xfrm>
          <a:prstGeom prst="roundRect">
            <a:avLst>
              <a:gd name="adj" fmla="val 50000"/>
            </a:avLst>
          </a:prstGeom>
          <a:solidFill>
            <a:schemeClr val="tx2"/>
          </a:solidFill>
          <a:ln>
            <a:noFill/>
          </a:ln>
        </p:spPr>
        <p:txBody>
          <a:bodyPr wrap="square" anchor="ctr">
            <a:spAutoFit/>
          </a:bodyPr>
          <a:lstStyle>
            <a:lvl1pPr marL="0" indent="0" algn="ctr">
              <a:buNone/>
              <a:defRPr sz="17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Work Package 2</a:t>
            </a:r>
            <a:endParaRPr lang="en-IE" dirty="0"/>
          </a:p>
        </p:txBody>
      </p:sp>
      <p:pic>
        <p:nvPicPr>
          <p:cNvPr id="4" name="Graphic 7">
            <a:extLst>
              <a:ext uri="{FF2B5EF4-FFF2-40B4-BE49-F238E27FC236}">
                <a16:creationId xmlns:a16="http://schemas.microsoft.com/office/drawing/2014/main" id="{D33EA5D9-1098-42A8-20D1-D51F51A59777}"/>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263303" y="6124575"/>
            <a:ext cx="1639743" cy="365125"/>
          </a:xfrm>
          <a:prstGeom prst="rect">
            <a:avLst/>
          </a:prstGeom>
        </p:spPr>
      </p:pic>
      <p:sp>
        <p:nvSpPr>
          <p:cNvPr id="5" name="Picture Placeholder 5">
            <a:extLst>
              <a:ext uri="{FF2B5EF4-FFF2-40B4-BE49-F238E27FC236}">
                <a16:creationId xmlns:a16="http://schemas.microsoft.com/office/drawing/2014/main" id="{D1DEFDB7-7C4F-3564-D39C-E08C30E908A1}"/>
              </a:ext>
            </a:extLst>
          </p:cNvPr>
          <p:cNvSpPr>
            <a:spLocks noGrp="1"/>
          </p:cNvSpPr>
          <p:nvPr>
            <p:ph type="pic" sz="quarter" idx="10" hasCustomPrompt="1"/>
          </p:nvPr>
        </p:nvSpPr>
        <p:spPr>
          <a:xfrm>
            <a:off x="5551488"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6" name="Picture Placeholder 5">
            <a:extLst>
              <a:ext uri="{FF2B5EF4-FFF2-40B4-BE49-F238E27FC236}">
                <a16:creationId xmlns:a16="http://schemas.microsoft.com/office/drawing/2014/main" id="{0C43BDE9-9817-B15A-120B-2315C17FE91D}"/>
              </a:ext>
            </a:extLst>
          </p:cNvPr>
          <p:cNvSpPr>
            <a:spLocks noGrp="1"/>
          </p:cNvSpPr>
          <p:nvPr>
            <p:ph type="pic" sz="quarter" idx="11" hasCustomPrompt="1"/>
          </p:nvPr>
        </p:nvSpPr>
        <p:spPr>
          <a:xfrm>
            <a:off x="7090627"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8" name="Picture Placeholder 5">
            <a:extLst>
              <a:ext uri="{FF2B5EF4-FFF2-40B4-BE49-F238E27FC236}">
                <a16:creationId xmlns:a16="http://schemas.microsoft.com/office/drawing/2014/main" id="{5BA431E4-671C-4BDF-8B6D-57AD1430EF90}"/>
              </a:ext>
            </a:extLst>
          </p:cNvPr>
          <p:cNvSpPr>
            <a:spLocks noGrp="1"/>
          </p:cNvSpPr>
          <p:nvPr>
            <p:ph type="pic" sz="quarter" idx="12" hasCustomPrompt="1"/>
          </p:nvPr>
        </p:nvSpPr>
        <p:spPr>
          <a:xfrm>
            <a:off x="8629766"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9" name="Picture Placeholder 5">
            <a:extLst>
              <a:ext uri="{FF2B5EF4-FFF2-40B4-BE49-F238E27FC236}">
                <a16:creationId xmlns:a16="http://schemas.microsoft.com/office/drawing/2014/main" id="{B88F100E-A1A9-59E1-A0F8-2F2F68B8115D}"/>
              </a:ext>
            </a:extLst>
          </p:cNvPr>
          <p:cNvSpPr>
            <a:spLocks noGrp="1"/>
          </p:cNvSpPr>
          <p:nvPr>
            <p:ph type="pic" sz="quarter" idx="13" hasCustomPrompt="1"/>
          </p:nvPr>
        </p:nvSpPr>
        <p:spPr>
          <a:xfrm>
            <a:off x="10168904"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pic>
        <p:nvPicPr>
          <p:cNvPr id="14" name="Graphic 13">
            <a:extLst>
              <a:ext uri="{FF2B5EF4-FFF2-40B4-BE49-F238E27FC236}">
                <a16:creationId xmlns:a16="http://schemas.microsoft.com/office/drawing/2014/main" id="{53F79C8E-0FFE-3FED-29DC-8D200B22BE37}"/>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6695" y="333375"/>
            <a:ext cx="1340343" cy="817139"/>
          </a:xfrm>
          <a:prstGeom prst="rect">
            <a:avLst/>
          </a:prstGeom>
        </p:spPr>
      </p:pic>
      <p:pic>
        <p:nvPicPr>
          <p:cNvPr id="15" name="Graphic 14">
            <a:extLst>
              <a:ext uri="{FF2B5EF4-FFF2-40B4-BE49-F238E27FC236}">
                <a16:creationId xmlns:a16="http://schemas.microsoft.com/office/drawing/2014/main" id="{C55C36A0-51DE-3009-141F-7F9A75F5B7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3766020886"/>
      </p:ext>
    </p:extLst>
  </p:cSld>
  <p:clrMapOvr>
    <a:masterClrMapping/>
  </p:clrMapOvr>
  <p:transition spd="slow">
    <p:push dir="u"/>
  </p:transition>
  <p:hf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WP3_Title Slide">
    <p:spTree>
      <p:nvGrpSpPr>
        <p:cNvPr id="1" name=""/>
        <p:cNvGrpSpPr/>
        <p:nvPr/>
      </p:nvGrpSpPr>
      <p:grpSpPr>
        <a:xfrm>
          <a:off x="0" y="0"/>
          <a:ext cx="0" cy="0"/>
          <a:chOff x="0" y="0"/>
          <a:chExt cx="0" cy="0"/>
        </a:xfrm>
      </p:grpSpPr>
      <p:pic>
        <p:nvPicPr>
          <p:cNvPr id="10" name="Picture 9" descr="A person with her fingers on her chin&#10;&#10;Description automatically generated">
            <a:extLst>
              <a:ext uri="{FF2B5EF4-FFF2-40B4-BE49-F238E27FC236}">
                <a16:creationId xmlns:a16="http://schemas.microsoft.com/office/drawing/2014/main" id="{1ABC5D01-B57F-C97F-BA95-D08783773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2482C-CE81-CE90-E63D-FFC01FE569E7}"/>
              </a:ext>
            </a:extLst>
          </p:cNvPr>
          <p:cNvSpPr>
            <a:spLocks noGrp="1"/>
          </p:cNvSpPr>
          <p:nvPr>
            <p:ph type="ctrTitle"/>
          </p:nvPr>
        </p:nvSpPr>
        <p:spPr>
          <a:xfrm>
            <a:off x="5596349" y="3179562"/>
            <a:ext cx="5695345" cy="1125749"/>
          </a:xfrm>
        </p:spPr>
        <p:txBody>
          <a:bodyPr anchor="t">
            <a:normAutofit/>
          </a:bodyPr>
          <a:lstStyle>
            <a:lvl1pPr algn="l">
              <a:defRPr sz="3600">
                <a:solidFill>
                  <a:schemeClr val="bg2"/>
                </a:solidFill>
              </a:defRPr>
            </a:lvl1pPr>
          </a:lstStyle>
          <a:p>
            <a:r>
              <a:rPr lang="en-GB"/>
              <a:t>Click to edit Master title style</a:t>
            </a:r>
            <a:endParaRPr lang="en-IE" dirty="0"/>
          </a:p>
        </p:txBody>
      </p:sp>
      <p:sp>
        <p:nvSpPr>
          <p:cNvPr id="3" name="Subtitle 2">
            <a:extLst>
              <a:ext uri="{FF2B5EF4-FFF2-40B4-BE49-F238E27FC236}">
                <a16:creationId xmlns:a16="http://schemas.microsoft.com/office/drawing/2014/main" id="{B5291256-A199-5127-D994-C5FC00CFBBB3}"/>
              </a:ext>
            </a:extLst>
          </p:cNvPr>
          <p:cNvSpPr>
            <a:spLocks noGrp="1"/>
          </p:cNvSpPr>
          <p:nvPr>
            <p:ph type="subTitle" idx="1" hasCustomPrompt="1"/>
          </p:nvPr>
        </p:nvSpPr>
        <p:spPr>
          <a:xfrm>
            <a:off x="5596351" y="2495735"/>
            <a:ext cx="2340286" cy="564253"/>
          </a:xfrm>
          <a:prstGeom prst="roundRect">
            <a:avLst>
              <a:gd name="adj" fmla="val 50000"/>
            </a:avLst>
          </a:prstGeom>
          <a:solidFill>
            <a:schemeClr val="accent1"/>
          </a:solidFill>
          <a:ln>
            <a:noFill/>
          </a:ln>
        </p:spPr>
        <p:txBody>
          <a:bodyPr wrap="square" anchor="ctr">
            <a:spAutoFit/>
          </a:bodyPr>
          <a:lstStyle>
            <a:lvl1pPr marL="0" indent="0" algn="ctr">
              <a:buNone/>
              <a:defRPr sz="17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Work Package 3</a:t>
            </a:r>
            <a:endParaRPr lang="en-IE" dirty="0"/>
          </a:p>
        </p:txBody>
      </p:sp>
      <p:pic>
        <p:nvPicPr>
          <p:cNvPr id="4" name="Graphic 7">
            <a:extLst>
              <a:ext uri="{FF2B5EF4-FFF2-40B4-BE49-F238E27FC236}">
                <a16:creationId xmlns:a16="http://schemas.microsoft.com/office/drawing/2014/main" id="{D33EA5D9-1098-42A8-20D1-D51F51A59777}"/>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263303" y="6124575"/>
            <a:ext cx="1639743" cy="365125"/>
          </a:xfrm>
          <a:prstGeom prst="rect">
            <a:avLst/>
          </a:prstGeom>
        </p:spPr>
      </p:pic>
      <p:sp>
        <p:nvSpPr>
          <p:cNvPr id="5" name="Picture Placeholder 5">
            <a:extLst>
              <a:ext uri="{FF2B5EF4-FFF2-40B4-BE49-F238E27FC236}">
                <a16:creationId xmlns:a16="http://schemas.microsoft.com/office/drawing/2014/main" id="{CB2F9104-F05D-275A-A92B-724DB1DCA64C}"/>
              </a:ext>
            </a:extLst>
          </p:cNvPr>
          <p:cNvSpPr>
            <a:spLocks noGrp="1"/>
          </p:cNvSpPr>
          <p:nvPr>
            <p:ph type="pic" sz="quarter" idx="10" hasCustomPrompt="1"/>
          </p:nvPr>
        </p:nvSpPr>
        <p:spPr>
          <a:xfrm>
            <a:off x="5551488"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6" name="Picture Placeholder 5">
            <a:extLst>
              <a:ext uri="{FF2B5EF4-FFF2-40B4-BE49-F238E27FC236}">
                <a16:creationId xmlns:a16="http://schemas.microsoft.com/office/drawing/2014/main" id="{5A0D7927-E63F-C024-1212-A9D436462D18}"/>
              </a:ext>
            </a:extLst>
          </p:cNvPr>
          <p:cNvSpPr>
            <a:spLocks noGrp="1"/>
          </p:cNvSpPr>
          <p:nvPr>
            <p:ph type="pic" sz="quarter" idx="11" hasCustomPrompt="1"/>
          </p:nvPr>
        </p:nvSpPr>
        <p:spPr>
          <a:xfrm>
            <a:off x="7090627"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8" name="Picture Placeholder 5">
            <a:extLst>
              <a:ext uri="{FF2B5EF4-FFF2-40B4-BE49-F238E27FC236}">
                <a16:creationId xmlns:a16="http://schemas.microsoft.com/office/drawing/2014/main" id="{EF5EBB40-5B7F-BE73-695F-DDA910069AB0}"/>
              </a:ext>
            </a:extLst>
          </p:cNvPr>
          <p:cNvSpPr>
            <a:spLocks noGrp="1"/>
          </p:cNvSpPr>
          <p:nvPr>
            <p:ph type="pic" sz="quarter" idx="12" hasCustomPrompt="1"/>
          </p:nvPr>
        </p:nvSpPr>
        <p:spPr>
          <a:xfrm>
            <a:off x="8629766"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9" name="Picture Placeholder 5">
            <a:extLst>
              <a:ext uri="{FF2B5EF4-FFF2-40B4-BE49-F238E27FC236}">
                <a16:creationId xmlns:a16="http://schemas.microsoft.com/office/drawing/2014/main" id="{0E435BA3-819B-133F-FDA8-C801133ED54B}"/>
              </a:ext>
            </a:extLst>
          </p:cNvPr>
          <p:cNvSpPr>
            <a:spLocks noGrp="1"/>
          </p:cNvSpPr>
          <p:nvPr>
            <p:ph type="pic" sz="quarter" idx="13" hasCustomPrompt="1"/>
          </p:nvPr>
        </p:nvSpPr>
        <p:spPr>
          <a:xfrm>
            <a:off x="10168904"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pic>
        <p:nvPicPr>
          <p:cNvPr id="13" name="Graphic 12">
            <a:extLst>
              <a:ext uri="{FF2B5EF4-FFF2-40B4-BE49-F238E27FC236}">
                <a16:creationId xmlns:a16="http://schemas.microsoft.com/office/drawing/2014/main" id="{1C5233FE-AC5E-EB1E-E3BA-C810E643F686}"/>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6695" y="333375"/>
            <a:ext cx="1340343" cy="817139"/>
          </a:xfrm>
          <a:prstGeom prst="rect">
            <a:avLst/>
          </a:prstGeom>
        </p:spPr>
      </p:pic>
      <p:pic>
        <p:nvPicPr>
          <p:cNvPr id="14" name="Graphic 13">
            <a:extLst>
              <a:ext uri="{FF2B5EF4-FFF2-40B4-BE49-F238E27FC236}">
                <a16:creationId xmlns:a16="http://schemas.microsoft.com/office/drawing/2014/main" id="{AC53FE61-4EAA-56B3-9246-61F37D9EEE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1539483875"/>
      </p:ext>
    </p:extLst>
  </p:cSld>
  <p:clrMapOvr>
    <a:masterClrMapping/>
  </p:clrMapOvr>
  <p:transition spd="slow">
    <p:push dir="u"/>
  </p:transition>
  <p:hf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WP4_Title Slide">
    <p:spTree>
      <p:nvGrpSpPr>
        <p:cNvPr id="1" name=""/>
        <p:cNvGrpSpPr/>
        <p:nvPr/>
      </p:nvGrpSpPr>
      <p:grpSpPr>
        <a:xfrm>
          <a:off x="0" y="0"/>
          <a:ext cx="0" cy="0"/>
          <a:chOff x="0" y="0"/>
          <a:chExt cx="0" cy="0"/>
        </a:xfrm>
      </p:grpSpPr>
      <p:pic>
        <p:nvPicPr>
          <p:cNvPr id="10" name="Picture 9" descr="A person with her fingers on her chin&#10;&#10;Description automatically generated">
            <a:extLst>
              <a:ext uri="{FF2B5EF4-FFF2-40B4-BE49-F238E27FC236}">
                <a16:creationId xmlns:a16="http://schemas.microsoft.com/office/drawing/2014/main" id="{BF0B2CE3-125A-0B73-E4FE-0734662A8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2482C-CE81-CE90-E63D-FFC01FE569E7}"/>
              </a:ext>
            </a:extLst>
          </p:cNvPr>
          <p:cNvSpPr>
            <a:spLocks noGrp="1"/>
          </p:cNvSpPr>
          <p:nvPr>
            <p:ph type="ctrTitle"/>
          </p:nvPr>
        </p:nvSpPr>
        <p:spPr>
          <a:xfrm>
            <a:off x="5596349" y="3179562"/>
            <a:ext cx="5695345" cy="1125749"/>
          </a:xfrm>
        </p:spPr>
        <p:txBody>
          <a:bodyPr anchor="t">
            <a:normAutofit/>
          </a:bodyPr>
          <a:lstStyle>
            <a:lvl1pPr algn="l">
              <a:defRPr sz="3600">
                <a:solidFill>
                  <a:schemeClr val="bg2"/>
                </a:solidFill>
              </a:defRPr>
            </a:lvl1pPr>
          </a:lstStyle>
          <a:p>
            <a:r>
              <a:rPr lang="en-GB"/>
              <a:t>Click to edit Master title style</a:t>
            </a:r>
            <a:endParaRPr lang="en-IE" dirty="0"/>
          </a:p>
        </p:txBody>
      </p:sp>
      <p:sp>
        <p:nvSpPr>
          <p:cNvPr id="3" name="Subtitle 2">
            <a:extLst>
              <a:ext uri="{FF2B5EF4-FFF2-40B4-BE49-F238E27FC236}">
                <a16:creationId xmlns:a16="http://schemas.microsoft.com/office/drawing/2014/main" id="{B5291256-A199-5127-D994-C5FC00CFBBB3}"/>
              </a:ext>
            </a:extLst>
          </p:cNvPr>
          <p:cNvSpPr>
            <a:spLocks noGrp="1"/>
          </p:cNvSpPr>
          <p:nvPr>
            <p:ph type="subTitle" idx="1" hasCustomPrompt="1"/>
          </p:nvPr>
        </p:nvSpPr>
        <p:spPr>
          <a:xfrm>
            <a:off x="5596351" y="2495735"/>
            <a:ext cx="2340286" cy="564253"/>
          </a:xfrm>
          <a:prstGeom prst="roundRect">
            <a:avLst>
              <a:gd name="adj" fmla="val 50000"/>
            </a:avLst>
          </a:prstGeom>
          <a:solidFill>
            <a:schemeClr val="accent3"/>
          </a:solidFill>
          <a:ln>
            <a:noFill/>
          </a:ln>
        </p:spPr>
        <p:txBody>
          <a:bodyPr wrap="square" anchor="ctr">
            <a:spAutoFit/>
          </a:bodyPr>
          <a:lstStyle>
            <a:lvl1pPr marL="0" indent="0" algn="ctr">
              <a:buNone/>
              <a:defRPr sz="17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Work Package 4</a:t>
            </a:r>
            <a:endParaRPr lang="en-IE" dirty="0"/>
          </a:p>
        </p:txBody>
      </p:sp>
      <p:pic>
        <p:nvPicPr>
          <p:cNvPr id="4" name="Graphic 7">
            <a:extLst>
              <a:ext uri="{FF2B5EF4-FFF2-40B4-BE49-F238E27FC236}">
                <a16:creationId xmlns:a16="http://schemas.microsoft.com/office/drawing/2014/main" id="{D33EA5D9-1098-42A8-20D1-D51F51A59777}"/>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263303" y="6124575"/>
            <a:ext cx="1639743" cy="365125"/>
          </a:xfrm>
          <a:prstGeom prst="rect">
            <a:avLst/>
          </a:prstGeom>
        </p:spPr>
      </p:pic>
      <p:sp>
        <p:nvSpPr>
          <p:cNvPr id="5" name="Picture Placeholder 5">
            <a:extLst>
              <a:ext uri="{FF2B5EF4-FFF2-40B4-BE49-F238E27FC236}">
                <a16:creationId xmlns:a16="http://schemas.microsoft.com/office/drawing/2014/main" id="{5FA998F7-C9FD-75FE-1989-58711110D309}"/>
              </a:ext>
            </a:extLst>
          </p:cNvPr>
          <p:cNvSpPr>
            <a:spLocks noGrp="1"/>
          </p:cNvSpPr>
          <p:nvPr>
            <p:ph type="pic" sz="quarter" idx="10" hasCustomPrompt="1"/>
          </p:nvPr>
        </p:nvSpPr>
        <p:spPr>
          <a:xfrm>
            <a:off x="5551488"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6" name="Picture Placeholder 5">
            <a:extLst>
              <a:ext uri="{FF2B5EF4-FFF2-40B4-BE49-F238E27FC236}">
                <a16:creationId xmlns:a16="http://schemas.microsoft.com/office/drawing/2014/main" id="{77C4852A-BF15-55CF-C1EE-B2A1EE9F8AD6}"/>
              </a:ext>
            </a:extLst>
          </p:cNvPr>
          <p:cNvSpPr>
            <a:spLocks noGrp="1"/>
          </p:cNvSpPr>
          <p:nvPr>
            <p:ph type="pic" sz="quarter" idx="11" hasCustomPrompt="1"/>
          </p:nvPr>
        </p:nvSpPr>
        <p:spPr>
          <a:xfrm>
            <a:off x="7090627"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8" name="Picture Placeholder 5">
            <a:extLst>
              <a:ext uri="{FF2B5EF4-FFF2-40B4-BE49-F238E27FC236}">
                <a16:creationId xmlns:a16="http://schemas.microsoft.com/office/drawing/2014/main" id="{4C5077F1-3C88-B628-4B01-71ECE53BCAC5}"/>
              </a:ext>
            </a:extLst>
          </p:cNvPr>
          <p:cNvSpPr>
            <a:spLocks noGrp="1"/>
          </p:cNvSpPr>
          <p:nvPr>
            <p:ph type="pic" sz="quarter" idx="12" hasCustomPrompt="1"/>
          </p:nvPr>
        </p:nvSpPr>
        <p:spPr>
          <a:xfrm>
            <a:off x="8629766"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9" name="Picture Placeholder 5">
            <a:extLst>
              <a:ext uri="{FF2B5EF4-FFF2-40B4-BE49-F238E27FC236}">
                <a16:creationId xmlns:a16="http://schemas.microsoft.com/office/drawing/2014/main" id="{7554C7CE-D57B-EC80-6FBB-DA05B68AE03A}"/>
              </a:ext>
            </a:extLst>
          </p:cNvPr>
          <p:cNvSpPr>
            <a:spLocks noGrp="1"/>
          </p:cNvSpPr>
          <p:nvPr>
            <p:ph type="pic" sz="quarter" idx="13" hasCustomPrompt="1"/>
          </p:nvPr>
        </p:nvSpPr>
        <p:spPr>
          <a:xfrm>
            <a:off x="10168904"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pic>
        <p:nvPicPr>
          <p:cNvPr id="13" name="Graphic 12">
            <a:extLst>
              <a:ext uri="{FF2B5EF4-FFF2-40B4-BE49-F238E27FC236}">
                <a16:creationId xmlns:a16="http://schemas.microsoft.com/office/drawing/2014/main" id="{63A42770-2FED-D5FA-3D0C-9E2772B5E44B}"/>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6695" y="333375"/>
            <a:ext cx="1340343" cy="817139"/>
          </a:xfrm>
          <a:prstGeom prst="rect">
            <a:avLst/>
          </a:prstGeom>
        </p:spPr>
      </p:pic>
      <p:pic>
        <p:nvPicPr>
          <p:cNvPr id="14" name="Graphic 13">
            <a:extLst>
              <a:ext uri="{FF2B5EF4-FFF2-40B4-BE49-F238E27FC236}">
                <a16:creationId xmlns:a16="http://schemas.microsoft.com/office/drawing/2014/main" id="{577580E0-9F13-97E9-9959-19219A4C23D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1162592416"/>
      </p:ext>
    </p:extLst>
  </p:cSld>
  <p:clrMapOvr>
    <a:masterClrMapping/>
  </p:clrMapOvr>
  <p:transition spd="slow">
    <p:push dir="u"/>
  </p:transition>
  <p:hf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P5_Title Slide">
    <p:spTree>
      <p:nvGrpSpPr>
        <p:cNvPr id="1" name=""/>
        <p:cNvGrpSpPr/>
        <p:nvPr/>
      </p:nvGrpSpPr>
      <p:grpSpPr>
        <a:xfrm>
          <a:off x="0" y="0"/>
          <a:ext cx="0" cy="0"/>
          <a:chOff x="0" y="0"/>
          <a:chExt cx="0" cy="0"/>
        </a:xfrm>
      </p:grpSpPr>
      <p:pic>
        <p:nvPicPr>
          <p:cNvPr id="10" name="Picture 9" descr="A person with her fingers on her chin&#10;&#10;Description automatically generated">
            <a:extLst>
              <a:ext uri="{FF2B5EF4-FFF2-40B4-BE49-F238E27FC236}">
                <a16:creationId xmlns:a16="http://schemas.microsoft.com/office/drawing/2014/main" id="{BB90E8BC-996B-FD64-633B-4AC70E524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2482C-CE81-CE90-E63D-FFC01FE569E7}"/>
              </a:ext>
            </a:extLst>
          </p:cNvPr>
          <p:cNvSpPr>
            <a:spLocks noGrp="1"/>
          </p:cNvSpPr>
          <p:nvPr>
            <p:ph type="ctrTitle"/>
          </p:nvPr>
        </p:nvSpPr>
        <p:spPr>
          <a:xfrm>
            <a:off x="5596349" y="3179562"/>
            <a:ext cx="5695345" cy="1125749"/>
          </a:xfrm>
        </p:spPr>
        <p:txBody>
          <a:bodyPr anchor="t">
            <a:normAutofit/>
          </a:bodyPr>
          <a:lstStyle>
            <a:lvl1pPr algn="l">
              <a:defRPr sz="3600">
                <a:solidFill>
                  <a:schemeClr val="bg2"/>
                </a:solidFill>
              </a:defRPr>
            </a:lvl1pPr>
          </a:lstStyle>
          <a:p>
            <a:r>
              <a:rPr lang="en-GB"/>
              <a:t>Click to edit Master title style</a:t>
            </a:r>
            <a:endParaRPr lang="en-IE" dirty="0"/>
          </a:p>
        </p:txBody>
      </p:sp>
      <p:sp>
        <p:nvSpPr>
          <p:cNvPr id="3" name="Subtitle 2">
            <a:extLst>
              <a:ext uri="{FF2B5EF4-FFF2-40B4-BE49-F238E27FC236}">
                <a16:creationId xmlns:a16="http://schemas.microsoft.com/office/drawing/2014/main" id="{B5291256-A199-5127-D994-C5FC00CFBBB3}"/>
              </a:ext>
            </a:extLst>
          </p:cNvPr>
          <p:cNvSpPr>
            <a:spLocks noGrp="1"/>
          </p:cNvSpPr>
          <p:nvPr>
            <p:ph type="subTitle" idx="1" hasCustomPrompt="1"/>
          </p:nvPr>
        </p:nvSpPr>
        <p:spPr>
          <a:xfrm>
            <a:off x="5596351" y="2495735"/>
            <a:ext cx="2340286" cy="564253"/>
          </a:xfrm>
          <a:prstGeom prst="roundRect">
            <a:avLst>
              <a:gd name="adj" fmla="val 50000"/>
            </a:avLst>
          </a:prstGeom>
          <a:solidFill>
            <a:schemeClr val="accent4"/>
          </a:solidFill>
          <a:ln>
            <a:noFill/>
          </a:ln>
        </p:spPr>
        <p:txBody>
          <a:bodyPr wrap="square" anchor="ctr">
            <a:spAutoFit/>
          </a:bodyPr>
          <a:lstStyle>
            <a:lvl1pPr marL="0" indent="0" algn="ctr">
              <a:buNone/>
              <a:defRPr sz="17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Work Package 5</a:t>
            </a:r>
            <a:endParaRPr lang="en-IE" dirty="0"/>
          </a:p>
        </p:txBody>
      </p:sp>
      <p:pic>
        <p:nvPicPr>
          <p:cNvPr id="4" name="Graphic 7">
            <a:extLst>
              <a:ext uri="{FF2B5EF4-FFF2-40B4-BE49-F238E27FC236}">
                <a16:creationId xmlns:a16="http://schemas.microsoft.com/office/drawing/2014/main" id="{D33EA5D9-1098-42A8-20D1-D51F51A59777}"/>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263303" y="6124575"/>
            <a:ext cx="1639743" cy="365125"/>
          </a:xfrm>
          <a:prstGeom prst="rect">
            <a:avLst/>
          </a:prstGeom>
        </p:spPr>
      </p:pic>
      <p:sp>
        <p:nvSpPr>
          <p:cNvPr id="5" name="Picture Placeholder 5">
            <a:extLst>
              <a:ext uri="{FF2B5EF4-FFF2-40B4-BE49-F238E27FC236}">
                <a16:creationId xmlns:a16="http://schemas.microsoft.com/office/drawing/2014/main" id="{F82C0BEE-4A33-1E63-CFA8-EB9CBB3B633B}"/>
              </a:ext>
            </a:extLst>
          </p:cNvPr>
          <p:cNvSpPr>
            <a:spLocks noGrp="1"/>
          </p:cNvSpPr>
          <p:nvPr>
            <p:ph type="pic" sz="quarter" idx="10" hasCustomPrompt="1"/>
          </p:nvPr>
        </p:nvSpPr>
        <p:spPr>
          <a:xfrm>
            <a:off x="5551488"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6" name="Picture Placeholder 5">
            <a:extLst>
              <a:ext uri="{FF2B5EF4-FFF2-40B4-BE49-F238E27FC236}">
                <a16:creationId xmlns:a16="http://schemas.microsoft.com/office/drawing/2014/main" id="{102AD2FA-1042-B052-7C31-DDD6B5C8E932}"/>
              </a:ext>
            </a:extLst>
          </p:cNvPr>
          <p:cNvSpPr>
            <a:spLocks noGrp="1"/>
          </p:cNvSpPr>
          <p:nvPr>
            <p:ph type="pic" sz="quarter" idx="11" hasCustomPrompt="1"/>
          </p:nvPr>
        </p:nvSpPr>
        <p:spPr>
          <a:xfrm>
            <a:off x="7090627"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8" name="Picture Placeholder 5">
            <a:extLst>
              <a:ext uri="{FF2B5EF4-FFF2-40B4-BE49-F238E27FC236}">
                <a16:creationId xmlns:a16="http://schemas.microsoft.com/office/drawing/2014/main" id="{21D2E51D-3703-6B84-0A5B-A9E8C8F82172}"/>
              </a:ext>
            </a:extLst>
          </p:cNvPr>
          <p:cNvSpPr>
            <a:spLocks noGrp="1"/>
          </p:cNvSpPr>
          <p:nvPr>
            <p:ph type="pic" sz="quarter" idx="12" hasCustomPrompt="1"/>
          </p:nvPr>
        </p:nvSpPr>
        <p:spPr>
          <a:xfrm>
            <a:off x="8629766"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9" name="Picture Placeholder 5">
            <a:extLst>
              <a:ext uri="{FF2B5EF4-FFF2-40B4-BE49-F238E27FC236}">
                <a16:creationId xmlns:a16="http://schemas.microsoft.com/office/drawing/2014/main" id="{F7C2B3BD-21FE-18EA-3636-D79431CB9F7C}"/>
              </a:ext>
            </a:extLst>
          </p:cNvPr>
          <p:cNvSpPr>
            <a:spLocks noGrp="1"/>
          </p:cNvSpPr>
          <p:nvPr>
            <p:ph type="pic" sz="quarter" idx="13" hasCustomPrompt="1"/>
          </p:nvPr>
        </p:nvSpPr>
        <p:spPr>
          <a:xfrm>
            <a:off x="10168904"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pic>
        <p:nvPicPr>
          <p:cNvPr id="13" name="Graphic 12">
            <a:extLst>
              <a:ext uri="{FF2B5EF4-FFF2-40B4-BE49-F238E27FC236}">
                <a16:creationId xmlns:a16="http://schemas.microsoft.com/office/drawing/2014/main" id="{A52F9C81-7A04-2DEC-3945-0C2376B42C5D}"/>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6695" y="333375"/>
            <a:ext cx="1340343" cy="817139"/>
          </a:xfrm>
          <a:prstGeom prst="rect">
            <a:avLst/>
          </a:prstGeom>
        </p:spPr>
      </p:pic>
    </p:spTree>
    <p:extLst>
      <p:ext uri="{BB962C8B-B14F-4D97-AF65-F5344CB8AC3E}">
        <p14:creationId xmlns:p14="http://schemas.microsoft.com/office/powerpoint/2010/main" val="4229774705"/>
      </p:ext>
    </p:extLst>
  </p:cSld>
  <p:clrMapOvr>
    <a:masterClrMapping/>
  </p:clrMapOvr>
  <p:transition spd="slow">
    <p:push dir="u"/>
  </p:transition>
  <p:hf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WP6_Title Slide">
    <p:spTree>
      <p:nvGrpSpPr>
        <p:cNvPr id="1" name=""/>
        <p:cNvGrpSpPr/>
        <p:nvPr/>
      </p:nvGrpSpPr>
      <p:grpSpPr>
        <a:xfrm>
          <a:off x="0" y="0"/>
          <a:ext cx="0" cy="0"/>
          <a:chOff x="0" y="0"/>
          <a:chExt cx="0" cy="0"/>
        </a:xfrm>
      </p:grpSpPr>
      <p:pic>
        <p:nvPicPr>
          <p:cNvPr id="5" name="Picture 4" descr="A person with her fingers on her chin&#10;&#10;Description automatically generated">
            <a:extLst>
              <a:ext uri="{FF2B5EF4-FFF2-40B4-BE49-F238E27FC236}">
                <a16:creationId xmlns:a16="http://schemas.microsoft.com/office/drawing/2014/main" id="{03C1D700-F016-387B-C036-FBA31A0CA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2482C-CE81-CE90-E63D-FFC01FE569E7}"/>
              </a:ext>
            </a:extLst>
          </p:cNvPr>
          <p:cNvSpPr>
            <a:spLocks noGrp="1"/>
          </p:cNvSpPr>
          <p:nvPr>
            <p:ph type="ctrTitle"/>
          </p:nvPr>
        </p:nvSpPr>
        <p:spPr>
          <a:xfrm>
            <a:off x="5596349" y="3179562"/>
            <a:ext cx="5695345" cy="1125749"/>
          </a:xfrm>
        </p:spPr>
        <p:txBody>
          <a:bodyPr anchor="t">
            <a:normAutofit/>
          </a:bodyPr>
          <a:lstStyle>
            <a:lvl1pPr algn="l">
              <a:defRPr sz="3600">
                <a:solidFill>
                  <a:schemeClr val="bg2"/>
                </a:solidFill>
              </a:defRPr>
            </a:lvl1pPr>
          </a:lstStyle>
          <a:p>
            <a:r>
              <a:rPr lang="en-GB"/>
              <a:t>Click to edit Master title style</a:t>
            </a:r>
            <a:endParaRPr lang="en-IE" dirty="0"/>
          </a:p>
        </p:txBody>
      </p:sp>
      <p:sp>
        <p:nvSpPr>
          <p:cNvPr id="3" name="Subtitle 2">
            <a:extLst>
              <a:ext uri="{FF2B5EF4-FFF2-40B4-BE49-F238E27FC236}">
                <a16:creationId xmlns:a16="http://schemas.microsoft.com/office/drawing/2014/main" id="{B5291256-A199-5127-D994-C5FC00CFBBB3}"/>
              </a:ext>
            </a:extLst>
          </p:cNvPr>
          <p:cNvSpPr>
            <a:spLocks noGrp="1"/>
          </p:cNvSpPr>
          <p:nvPr>
            <p:ph type="subTitle" idx="1" hasCustomPrompt="1"/>
          </p:nvPr>
        </p:nvSpPr>
        <p:spPr>
          <a:xfrm>
            <a:off x="5596351" y="2495735"/>
            <a:ext cx="2340286" cy="564253"/>
          </a:xfrm>
          <a:prstGeom prst="roundRect">
            <a:avLst>
              <a:gd name="adj" fmla="val 50000"/>
            </a:avLst>
          </a:prstGeom>
          <a:solidFill>
            <a:schemeClr val="accent5"/>
          </a:solidFill>
          <a:ln>
            <a:noFill/>
          </a:ln>
        </p:spPr>
        <p:txBody>
          <a:bodyPr wrap="square" anchor="ctr">
            <a:spAutoFit/>
          </a:bodyPr>
          <a:lstStyle>
            <a:lvl1pPr marL="0" indent="0" algn="ctr">
              <a:buNone/>
              <a:defRPr sz="17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Work Package 6</a:t>
            </a:r>
            <a:endParaRPr lang="en-IE" dirty="0"/>
          </a:p>
        </p:txBody>
      </p:sp>
      <p:pic>
        <p:nvPicPr>
          <p:cNvPr id="4" name="Graphic 7">
            <a:extLst>
              <a:ext uri="{FF2B5EF4-FFF2-40B4-BE49-F238E27FC236}">
                <a16:creationId xmlns:a16="http://schemas.microsoft.com/office/drawing/2014/main" id="{D33EA5D9-1098-42A8-20D1-D51F51A59777}"/>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263303" y="6124575"/>
            <a:ext cx="1639743" cy="365125"/>
          </a:xfrm>
          <a:prstGeom prst="rect">
            <a:avLst/>
          </a:prstGeom>
        </p:spPr>
      </p:pic>
      <p:pic>
        <p:nvPicPr>
          <p:cNvPr id="8" name="Graphic 7">
            <a:extLst>
              <a:ext uri="{FF2B5EF4-FFF2-40B4-BE49-F238E27FC236}">
                <a16:creationId xmlns:a16="http://schemas.microsoft.com/office/drawing/2014/main" id="{EBE320D7-6F72-4A72-49C7-477F5C30C003}"/>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6695" y="333375"/>
            <a:ext cx="1340343" cy="817139"/>
          </a:xfrm>
          <a:prstGeom prst="rect">
            <a:avLst/>
          </a:prstGeom>
        </p:spPr>
      </p:pic>
      <p:pic>
        <p:nvPicPr>
          <p:cNvPr id="9" name="Graphic 8">
            <a:extLst>
              <a:ext uri="{FF2B5EF4-FFF2-40B4-BE49-F238E27FC236}">
                <a16:creationId xmlns:a16="http://schemas.microsoft.com/office/drawing/2014/main" id="{DBE9935E-1B6B-6266-375F-A1AE1571B2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2351324052"/>
      </p:ext>
    </p:extLst>
  </p:cSld>
  <p:clrMapOvr>
    <a:masterClrMapping/>
  </p:clrMapOvr>
  <p:transition spd="slow">
    <p:push dir="u"/>
  </p:transition>
  <p:hf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Agenda slide">
    <p:bg>
      <p:bgRef idx="1001">
        <a:schemeClr val="bg2"/>
      </p:bgRef>
    </p:bg>
    <p:spTree>
      <p:nvGrpSpPr>
        <p:cNvPr id="1" name=""/>
        <p:cNvGrpSpPr/>
        <p:nvPr/>
      </p:nvGrpSpPr>
      <p:grpSpPr>
        <a:xfrm>
          <a:off x="0" y="0"/>
          <a:ext cx="0" cy="0"/>
          <a:chOff x="0" y="0"/>
          <a:chExt cx="0" cy="0"/>
        </a:xfrm>
      </p:grpSpPr>
      <p:pic>
        <p:nvPicPr>
          <p:cNvPr id="4" name="Picture 3" descr="A blue square with white lines&#10;&#10;Description automatically generated">
            <a:extLst>
              <a:ext uri="{FF2B5EF4-FFF2-40B4-BE49-F238E27FC236}">
                <a16:creationId xmlns:a16="http://schemas.microsoft.com/office/drawing/2014/main" id="{037093E4-EF07-27C8-C343-235C3B46F1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88234B3C-AF8A-6762-5A3F-69C1E935EE6B}"/>
              </a:ext>
            </a:extLst>
          </p:cNvPr>
          <p:cNvSpPr txBox="1"/>
          <p:nvPr/>
        </p:nvSpPr>
        <p:spPr>
          <a:xfrm>
            <a:off x="2375638" y="1934982"/>
            <a:ext cx="1978427" cy="646331"/>
          </a:xfrm>
          <a:prstGeom prst="rect">
            <a:avLst/>
          </a:prstGeom>
          <a:noFill/>
        </p:spPr>
        <p:txBody>
          <a:bodyPr wrap="none" rtlCol="0">
            <a:spAutoFit/>
          </a:bodyPr>
          <a:lstStyle/>
          <a:p>
            <a:pPr algn="r"/>
            <a:r>
              <a:rPr lang="en-US" sz="3600" dirty="0">
                <a:solidFill>
                  <a:prstClr val="white"/>
                </a:solidFill>
                <a:latin typeface="+mj-lt"/>
                <a:ea typeface="Open Sans Light" panose="020B0306030504020204" pitchFamily="34" charset="0"/>
                <a:cs typeface="Open Sans Light" panose="020B0306030504020204" pitchFamily="34" charset="0"/>
              </a:rPr>
              <a:t>Agenda</a:t>
            </a:r>
            <a:endParaRPr lang="en-US" sz="3600" dirty="0">
              <a:solidFill>
                <a:prstClr val="white"/>
              </a:solidFill>
              <a:latin typeface="+mj-lt"/>
              <a:ea typeface="Open Sans Extrabold" panose="020B0906030804020204" pitchFamily="34" charset="0"/>
              <a:cs typeface="Open Sans Extrabold" panose="020B0906030804020204" pitchFamily="34" charset="0"/>
            </a:endParaRPr>
          </a:p>
        </p:txBody>
      </p:sp>
      <p:cxnSp>
        <p:nvCxnSpPr>
          <p:cNvPr id="6" name="Straight Connector 5">
            <a:extLst>
              <a:ext uri="{FF2B5EF4-FFF2-40B4-BE49-F238E27FC236}">
                <a16:creationId xmlns:a16="http://schemas.microsoft.com/office/drawing/2014/main" id="{970D8D59-F441-A33B-A72A-D091013D4D9F}"/>
              </a:ext>
            </a:extLst>
          </p:cNvPr>
          <p:cNvCxnSpPr/>
          <p:nvPr/>
        </p:nvCxnSpPr>
        <p:spPr>
          <a:xfrm>
            <a:off x="4814596" y="811764"/>
            <a:ext cx="0" cy="5234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5F8C08B6-284E-4DE9-C0C4-D56CBC0964CE}"/>
              </a:ext>
            </a:extLst>
          </p:cNvPr>
          <p:cNvSpPr>
            <a:spLocks noGrp="1"/>
          </p:cNvSpPr>
          <p:nvPr>
            <p:ph type="body" sz="quarter" idx="10" hasCustomPrompt="1"/>
          </p:nvPr>
        </p:nvSpPr>
        <p:spPr>
          <a:xfrm>
            <a:off x="5557838" y="2045620"/>
            <a:ext cx="4927600" cy="3897312"/>
          </a:xfrm>
        </p:spPr>
        <p:txBody>
          <a:bodyPr>
            <a:normAutofit/>
          </a:bodyPr>
          <a:lstStyle>
            <a:lvl1pPr marL="457200" indent="-457200">
              <a:buSzPct val="150000"/>
              <a:buFont typeface="+mj-lt"/>
              <a:buAutoNum type="arabicPeriod"/>
              <a:defRPr sz="1600">
                <a:latin typeface="+mj-lt"/>
              </a:defRPr>
            </a:lvl1pPr>
            <a:lvl2pPr marL="800100" indent="-342900">
              <a:buSzPct val="150000"/>
              <a:buFont typeface="+mj-lt"/>
              <a:buAutoNum type="arabicPeriod"/>
              <a:defRPr>
                <a:latin typeface="+mj-lt"/>
              </a:defRPr>
            </a:lvl2pPr>
            <a:lvl3pPr marL="1257300" indent="-342900">
              <a:buSzPct val="150000"/>
              <a:buFont typeface="+mj-lt"/>
              <a:buAutoNum type="arabicPeriod"/>
              <a:defRPr>
                <a:latin typeface="+mj-lt"/>
              </a:defRPr>
            </a:lvl3pPr>
            <a:lvl4pPr>
              <a:buSzPct val="150000"/>
              <a:buFont typeface="+mj-lt"/>
              <a:buAutoNum type="arabicPeriod"/>
              <a:defRPr>
                <a:latin typeface="+mj-lt"/>
              </a:defRPr>
            </a:lvl4pPr>
            <a:lvl5pPr>
              <a:buSzPct val="150000"/>
              <a:buFont typeface="+mj-lt"/>
              <a:buAutoNum type="arabicPeriod"/>
              <a:defRPr>
                <a:latin typeface="+mj-lt"/>
              </a:defRPr>
            </a:lvl5pPr>
          </a:lstStyle>
          <a:p>
            <a:pPr lvl="0"/>
            <a:r>
              <a:rPr lang="en-US" dirty="0"/>
              <a:t>Click to edit topic 1</a:t>
            </a:r>
          </a:p>
          <a:p>
            <a:pPr lvl="0"/>
            <a:r>
              <a:rPr lang="en-US" dirty="0"/>
              <a:t>Click to edit topic 2</a:t>
            </a:r>
          </a:p>
          <a:p>
            <a:pPr lvl="0"/>
            <a:r>
              <a:rPr lang="en-US" dirty="0"/>
              <a:t>Click to edit topic 3</a:t>
            </a:r>
          </a:p>
          <a:p>
            <a:pPr lvl="0"/>
            <a:r>
              <a:rPr lang="en-US" dirty="0"/>
              <a:t>Click to edit topic 4</a:t>
            </a:r>
          </a:p>
          <a:p>
            <a:pPr lvl="0"/>
            <a:r>
              <a:rPr lang="en-US" dirty="0"/>
              <a:t>Click to edit topic 5</a:t>
            </a:r>
          </a:p>
        </p:txBody>
      </p:sp>
      <p:pic>
        <p:nvPicPr>
          <p:cNvPr id="16" name="Graphic 7">
            <a:extLst>
              <a:ext uri="{FF2B5EF4-FFF2-40B4-BE49-F238E27FC236}">
                <a16:creationId xmlns:a16="http://schemas.microsoft.com/office/drawing/2014/main" id="{09FA143D-FBAF-5981-664A-6E98CF098F45}"/>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263303" y="6124575"/>
            <a:ext cx="1639743" cy="365125"/>
          </a:xfrm>
          <a:prstGeom prst="rect">
            <a:avLst/>
          </a:prstGeom>
        </p:spPr>
      </p:pic>
      <p:pic>
        <p:nvPicPr>
          <p:cNvPr id="12" name="Graphic 11">
            <a:extLst>
              <a:ext uri="{FF2B5EF4-FFF2-40B4-BE49-F238E27FC236}">
                <a16:creationId xmlns:a16="http://schemas.microsoft.com/office/drawing/2014/main" id="{CE4AF2A4-B9D8-B63C-54EC-84E9A50FEBF4}"/>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9872" y="333375"/>
            <a:ext cx="1337165" cy="815201"/>
          </a:xfrm>
          <a:prstGeom prst="rect">
            <a:avLst/>
          </a:prstGeom>
        </p:spPr>
      </p:pic>
      <p:pic>
        <p:nvPicPr>
          <p:cNvPr id="13" name="Graphic 12">
            <a:extLst>
              <a:ext uri="{FF2B5EF4-FFF2-40B4-BE49-F238E27FC236}">
                <a16:creationId xmlns:a16="http://schemas.microsoft.com/office/drawing/2014/main" id="{7A874517-20A9-FC10-9A9F-5E048C97FE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484137270"/>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D5F28-9CA8-4998-8631-C03E7886FE15}"/>
              </a:ext>
            </a:extLst>
          </p:cNvPr>
          <p:cNvSpPr>
            <a:spLocks noGrp="1"/>
          </p:cNvSpPr>
          <p:nvPr>
            <p:ph type="title"/>
          </p:nvPr>
        </p:nvSpPr>
        <p:spPr/>
        <p:txBody>
          <a:bodyPr/>
          <a:lstStyle/>
          <a:p>
            <a:r>
              <a:rPr lang="en-US"/>
              <a:t>Click to edit Master title style</a:t>
            </a:r>
            <a:endParaRPr lang="sv-SE" dirty="0"/>
          </a:p>
        </p:txBody>
      </p:sp>
      <p:sp>
        <p:nvSpPr>
          <p:cNvPr id="3" name="Content Placeholder 2">
            <a:extLst>
              <a:ext uri="{FF2B5EF4-FFF2-40B4-BE49-F238E27FC236}">
                <a16:creationId xmlns:a16="http://schemas.microsoft.com/office/drawing/2014/main" id="{F83CC860-BB16-4E0C-B870-8B2366E75AF0}"/>
              </a:ext>
            </a:extLst>
          </p:cNvPr>
          <p:cNvSpPr>
            <a:spLocks noGrp="1"/>
          </p:cNvSpPr>
          <p:nvPr>
            <p:ph idx="1"/>
          </p:nvPr>
        </p:nvSpPr>
        <p:spPr>
          <a:xfrm>
            <a:off x="838200" y="1825626"/>
            <a:ext cx="10515600" cy="4254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Date Placeholder 3">
            <a:extLst>
              <a:ext uri="{FF2B5EF4-FFF2-40B4-BE49-F238E27FC236}">
                <a16:creationId xmlns:a16="http://schemas.microsoft.com/office/drawing/2014/main" id="{FB2F96C9-5579-4CED-A338-A836AEE06E7E}"/>
              </a:ext>
            </a:extLst>
          </p:cNvPr>
          <p:cNvSpPr>
            <a:spLocks noGrp="1"/>
          </p:cNvSpPr>
          <p:nvPr>
            <p:ph type="dt" sz="half" idx="10"/>
          </p:nvPr>
        </p:nvSpPr>
        <p:spPr>
          <a:xfrm>
            <a:off x="8292263" y="0"/>
            <a:ext cx="2520000" cy="360000"/>
          </a:xfrm>
        </p:spPr>
        <p:txBody>
          <a:bodyPr/>
          <a:lstStyle/>
          <a:p>
            <a:r>
              <a:rPr lang="en-US"/>
              <a:t>2023-08-31</a:t>
            </a:r>
            <a:endParaRPr lang="sv-SE"/>
          </a:p>
        </p:txBody>
      </p:sp>
      <p:sp>
        <p:nvSpPr>
          <p:cNvPr id="5" name="Footer Placeholder 4">
            <a:extLst>
              <a:ext uri="{FF2B5EF4-FFF2-40B4-BE49-F238E27FC236}">
                <a16:creationId xmlns:a16="http://schemas.microsoft.com/office/drawing/2014/main" id="{835A41CD-1A6A-456B-BCAE-4B73471B30D0}"/>
              </a:ext>
            </a:extLst>
          </p:cNvPr>
          <p:cNvSpPr>
            <a:spLocks noGrp="1"/>
          </p:cNvSpPr>
          <p:nvPr>
            <p:ph type="ftr" sz="quarter" idx="11"/>
          </p:nvPr>
        </p:nvSpPr>
        <p:spPr/>
        <p:txBody>
          <a:bodyPr/>
          <a:lstStyle/>
          <a:p>
            <a:r>
              <a:rPr lang="en-US"/>
              <a:t>TDDC17 - HT23 - Fredrik Heintz - LE2 Search I (based on slides by Patrick Doherty)</a:t>
            </a:r>
            <a:endParaRPr lang="sv-SE"/>
          </a:p>
        </p:txBody>
      </p:sp>
      <p:sp>
        <p:nvSpPr>
          <p:cNvPr id="6" name="Slide Number Placeholder 5">
            <a:extLst>
              <a:ext uri="{FF2B5EF4-FFF2-40B4-BE49-F238E27FC236}">
                <a16:creationId xmlns:a16="http://schemas.microsoft.com/office/drawing/2014/main" id="{9E8AF9EE-7694-4BC1-BDBC-514D317EEE90}"/>
              </a:ext>
            </a:extLst>
          </p:cNvPr>
          <p:cNvSpPr>
            <a:spLocks noGrp="1"/>
          </p:cNvSpPr>
          <p:nvPr>
            <p:ph type="sldNum" sz="quarter" idx="12"/>
          </p:nvPr>
        </p:nvSpPr>
        <p:spPr>
          <a:xfrm>
            <a:off x="10812263" y="0"/>
            <a:ext cx="432000" cy="360000"/>
          </a:xfrm>
        </p:spPr>
        <p:txBody>
          <a:bodyPr/>
          <a:lstStyle/>
          <a:p>
            <a:fld id="{1D05C8B6-EC5E-42D9-8D75-1E05D6428564}" type="slidenum">
              <a:rPr lang="sv-SE" smtClean="0"/>
              <a:t>‹#›</a:t>
            </a:fld>
            <a:endParaRPr lang="sv-SE"/>
          </a:p>
        </p:txBody>
      </p:sp>
      <p:cxnSp>
        <p:nvCxnSpPr>
          <p:cNvPr id="9" name="Rak 5">
            <a:extLst>
              <a:ext uri="{FF2B5EF4-FFF2-40B4-BE49-F238E27FC236}">
                <a16:creationId xmlns:a16="http://schemas.microsoft.com/office/drawing/2014/main" id="{D2B6CEC0-7FA1-4DD6-9711-E98236C44181}"/>
              </a:ext>
            </a:extLst>
          </p:cNvPr>
          <p:cNvCxnSpPr>
            <a:cxnSpLocks/>
          </p:cNvCxnSpPr>
          <p:nvPr/>
        </p:nvCxnSpPr>
        <p:spPr>
          <a:xfrm>
            <a:off x="180000" y="6079962"/>
            <a:ext cx="11833200" cy="321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7AD2338D-B85A-45B3-B14F-0709EED2F1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00" y="6132240"/>
            <a:ext cx="1821947" cy="673200"/>
          </a:xfrm>
          <a:prstGeom prst="rect">
            <a:avLst/>
          </a:prstGeom>
        </p:spPr>
      </p:pic>
    </p:spTree>
    <p:extLst>
      <p:ext uri="{BB962C8B-B14F-4D97-AF65-F5344CB8AC3E}">
        <p14:creationId xmlns:p14="http://schemas.microsoft.com/office/powerpoint/2010/main" val="2590897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Agenda slide">
    <p:bg>
      <p:bgRef idx="1001">
        <a:schemeClr val="bg2"/>
      </p:bgRef>
    </p:bg>
    <p:spTree>
      <p:nvGrpSpPr>
        <p:cNvPr id="1" name=""/>
        <p:cNvGrpSpPr/>
        <p:nvPr/>
      </p:nvGrpSpPr>
      <p:grpSpPr>
        <a:xfrm>
          <a:off x="0" y="0"/>
          <a:ext cx="0" cy="0"/>
          <a:chOff x="0" y="0"/>
          <a:chExt cx="0" cy="0"/>
        </a:xfrm>
      </p:grpSpPr>
      <p:pic>
        <p:nvPicPr>
          <p:cNvPr id="2" name="Picture 1" descr="A blue square with white lines&#10;&#10;Description automatically generated">
            <a:extLst>
              <a:ext uri="{FF2B5EF4-FFF2-40B4-BE49-F238E27FC236}">
                <a16:creationId xmlns:a16="http://schemas.microsoft.com/office/drawing/2014/main" id="{A264323F-1D18-F3FF-A86A-82586A177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6" name="Straight Connector 5">
            <a:extLst>
              <a:ext uri="{FF2B5EF4-FFF2-40B4-BE49-F238E27FC236}">
                <a16:creationId xmlns:a16="http://schemas.microsoft.com/office/drawing/2014/main" id="{970D8D59-F441-A33B-A72A-D091013D4D9F}"/>
              </a:ext>
            </a:extLst>
          </p:cNvPr>
          <p:cNvCxnSpPr/>
          <p:nvPr/>
        </p:nvCxnSpPr>
        <p:spPr>
          <a:xfrm>
            <a:off x="4814596" y="811764"/>
            <a:ext cx="0" cy="5234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5F8C08B6-284E-4DE9-C0C4-D56CBC0964CE}"/>
              </a:ext>
            </a:extLst>
          </p:cNvPr>
          <p:cNvSpPr>
            <a:spLocks noGrp="1"/>
          </p:cNvSpPr>
          <p:nvPr>
            <p:ph type="body" sz="quarter" idx="10" hasCustomPrompt="1"/>
          </p:nvPr>
        </p:nvSpPr>
        <p:spPr>
          <a:xfrm>
            <a:off x="5557838" y="1612487"/>
            <a:ext cx="4927600" cy="324601"/>
          </a:xfrm>
        </p:spPr>
        <p:txBody>
          <a:bodyPr>
            <a:normAutofit/>
          </a:bodyPr>
          <a:lstStyle>
            <a:lvl1pPr marL="0" indent="0">
              <a:buSzPct val="150000"/>
              <a:buFont typeface="+mj-lt"/>
              <a:buNone/>
              <a:defRPr sz="1400">
                <a:latin typeface="+mj-lt"/>
              </a:defRPr>
            </a:lvl1pPr>
            <a:lvl2pPr marL="800100" indent="-342900">
              <a:buSzPct val="150000"/>
              <a:buFont typeface="+mj-lt"/>
              <a:buAutoNum type="arabicPeriod"/>
              <a:defRPr>
                <a:latin typeface="+mj-lt"/>
              </a:defRPr>
            </a:lvl2pPr>
            <a:lvl3pPr marL="1257300" indent="-342900">
              <a:buSzPct val="150000"/>
              <a:buFont typeface="+mj-lt"/>
              <a:buAutoNum type="arabicPeriod"/>
              <a:defRPr>
                <a:latin typeface="+mj-lt"/>
              </a:defRPr>
            </a:lvl3pPr>
            <a:lvl4pPr>
              <a:buSzPct val="150000"/>
              <a:buFont typeface="+mj-lt"/>
              <a:buAutoNum type="arabicPeriod"/>
              <a:defRPr>
                <a:latin typeface="+mj-lt"/>
              </a:defRPr>
            </a:lvl4pPr>
            <a:lvl5pPr>
              <a:buSzPct val="150000"/>
              <a:buFont typeface="+mj-lt"/>
              <a:buAutoNum type="arabicPeriod"/>
              <a:defRPr>
                <a:latin typeface="+mj-lt"/>
              </a:defRPr>
            </a:lvl5pPr>
          </a:lstStyle>
          <a:p>
            <a:pPr lvl="0"/>
            <a:r>
              <a:rPr lang="en-US" dirty="0"/>
              <a:t>Click to edit topic 1</a:t>
            </a:r>
          </a:p>
        </p:txBody>
      </p:sp>
      <p:sp>
        <p:nvSpPr>
          <p:cNvPr id="4" name="Text Placeholder 3">
            <a:extLst>
              <a:ext uri="{FF2B5EF4-FFF2-40B4-BE49-F238E27FC236}">
                <a16:creationId xmlns:a16="http://schemas.microsoft.com/office/drawing/2014/main" id="{2E5037E0-0CB5-84BF-F256-1C8FBDF5BB4A}"/>
              </a:ext>
            </a:extLst>
          </p:cNvPr>
          <p:cNvSpPr>
            <a:spLocks noGrp="1"/>
          </p:cNvSpPr>
          <p:nvPr>
            <p:ph type="body" sz="quarter" idx="11" hasCustomPrompt="1"/>
          </p:nvPr>
        </p:nvSpPr>
        <p:spPr>
          <a:xfrm>
            <a:off x="5546724" y="1973346"/>
            <a:ext cx="4968875" cy="565317"/>
          </a:xfrm>
        </p:spPr>
        <p:txBody>
          <a:bodyPr>
            <a:normAutofit/>
          </a:bodyPr>
          <a:lstStyle>
            <a:lvl1pPr marL="0" indent="0">
              <a:buNone/>
              <a:defRPr sz="1300"/>
            </a:lvl1pPr>
          </a:lstStyle>
          <a:p>
            <a:pPr lvl="0"/>
            <a:r>
              <a:rPr lang="en-US" dirty="0"/>
              <a:t>Click to edit topic description</a:t>
            </a:r>
          </a:p>
        </p:txBody>
      </p:sp>
      <p:sp>
        <p:nvSpPr>
          <p:cNvPr id="7" name="Text Placeholder 8">
            <a:extLst>
              <a:ext uri="{FF2B5EF4-FFF2-40B4-BE49-F238E27FC236}">
                <a16:creationId xmlns:a16="http://schemas.microsoft.com/office/drawing/2014/main" id="{90D2F066-77B6-7665-E81A-9125D4177B53}"/>
              </a:ext>
            </a:extLst>
          </p:cNvPr>
          <p:cNvSpPr>
            <a:spLocks noGrp="1"/>
          </p:cNvSpPr>
          <p:nvPr>
            <p:ph type="body" sz="quarter" idx="12" hasCustomPrompt="1"/>
          </p:nvPr>
        </p:nvSpPr>
        <p:spPr>
          <a:xfrm>
            <a:off x="5557838" y="2924944"/>
            <a:ext cx="4927600" cy="324601"/>
          </a:xfrm>
        </p:spPr>
        <p:txBody>
          <a:bodyPr>
            <a:normAutofit/>
          </a:bodyPr>
          <a:lstStyle>
            <a:lvl1pPr marL="0" indent="0">
              <a:buSzPct val="150000"/>
              <a:buFont typeface="+mj-lt"/>
              <a:buNone/>
              <a:defRPr sz="1400">
                <a:latin typeface="+mj-lt"/>
              </a:defRPr>
            </a:lvl1pPr>
            <a:lvl2pPr marL="800100" indent="-342900">
              <a:buSzPct val="150000"/>
              <a:buFont typeface="+mj-lt"/>
              <a:buAutoNum type="arabicPeriod"/>
              <a:defRPr>
                <a:latin typeface="+mj-lt"/>
              </a:defRPr>
            </a:lvl2pPr>
            <a:lvl3pPr marL="1257300" indent="-342900">
              <a:buSzPct val="150000"/>
              <a:buFont typeface="+mj-lt"/>
              <a:buAutoNum type="arabicPeriod"/>
              <a:defRPr>
                <a:latin typeface="+mj-lt"/>
              </a:defRPr>
            </a:lvl3pPr>
            <a:lvl4pPr>
              <a:buSzPct val="150000"/>
              <a:buFont typeface="+mj-lt"/>
              <a:buAutoNum type="arabicPeriod"/>
              <a:defRPr>
                <a:latin typeface="+mj-lt"/>
              </a:defRPr>
            </a:lvl4pPr>
            <a:lvl5pPr>
              <a:buSzPct val="150000"/>
              <a:buFont typeface="+mj-lt"/>
              <a:buAutoNum type="arabicPeriod"/>
              <a:defRPr>
                <a:latin typeface="+mj-lt"/>
              </a:defRPr>
            </a:lvl5pPr>
          </a:lstStyle>
          <a:p>
            <a:pPr lvl="0"/>
            <a:r>
              <a:rPr lang="en-US" dirty="0"/>
              <a:t>Click to edit topic 1</a:t>
            </a:r>
          </a:p>
        </p:txBody>
      </p:sp>
      <p:sp>
        <p:nvSpPr>
          <p:cNvPr id="8" name="Text Placeholder 3">
            <a:extLst>
              <a:ext uri="{FF2B5EF4-FFF2-40B4-BE49-F238E27FC236}">
                <a16:creationId xmlns:a16="http://schemas.microsoft.com/office/drawing/2014/main" id="{D4E31504-FAFF-1AFF-A235-E9E4DE83D901}"/>
              </a:ext>
            </a:extLst>
          </p:cNvPr>
          <p:cNvSpPr>
            <a:spLocks noGrp="1"/>
          </p:cNvSpPr>
          <p:nvPr>
            <p:ph type="body" sz="quarter" idx="13" hasCustomPrompt="1"/>
          </p:nvPr>
        </p:nvSpPr>
        <p:spPr>
          <a:xfrm>
            <a:off x="5546724" y="3285803"/>
            <a:ext cx="4968875" cy="565317"/>
          </a:xfrm>
        </p:spPr>
        <p:txBody>
          <a:bodyPr>
            <a:normAutofit/>
          </a:bodyPr>
          <a:lstStyle>
            <a:lvl1pPr marL="0" indent="0">
              <a:buNone/>
              <a:defRPr sz="1300"/>
            </a:lvl1pPr>
          </a:lstStyle>
          <a:p>
            <a:pPr lvl="0"/>
            <a:r>
              <a:rPr lang="en-US" dirty="0"/>
              <a:t>Click to edit topic description</a:t>
            </a:r>
          </a:p>
        </p:txBody>
      </p:sp>
      <p:sp>
        <p:nvSpPr>
          <p:cNvPr id="10" name="Text Placeholder 8">
            <a:extLst>
              <a:ext uri="{FF2B5EF4-FFF2-40B4-BE49-F238E27FC236}">
                <a16:creationId xmlns:a16="http://schemas.microsoft.com/office/drawing/2014/main" id="{D512B05D-8F7E-592C-65FB-9F72A6451487}"/>
              </a:ext>
            </a:extLst>
          </p:cNvPr>
          <p:cNvSpPr>
            <a:spLocks noGrp="1"/>
          </p:cNvSpPr>
          <p:nvPr>
            <p:ph type="body" sz="quarter" idx="14" hasCustomPrompt="1"/>
          </p:nvPr>
        </p:nvSpPr>
        <p:spPr>
          <a:xfrm>
            <a:off x="5557838" y="4365104"/>
            <a:ext cx="4927600" cy="324601"/>
          </a:xfrm>
        </p:spPr>
        <p:txBody>
          <a:bodyPr>
            <a:normAutofit/>
          </a:bodyPr>
          <a:lstStyle>
            <a:lvl1pPr marL="0" indent="0">
              <a:buSzPct val="150000"/>
              <a:buFont typeface="+mj-lt"/>
              <a:buNone/>
              <a:defRPr sz="1400">
                <a:latin typeface="+mj-lt"/>
              </a:defRPr>
            </a:lvl1pPr>
            <a:lvl2pPr marL="800100" indent="-342900">
              <a:buSzPct val="150000"/>
              <a:buFont typeface="+mj-lt"/>
              <a:buAutoNum type="arabicPeriod"/>
              <a:defRPr>
                <a:latin typeface="+mj-lt"/>
              </a:defRPr>
            </a:lvl2pPr>
            <a:lvl3pPr marL="1257300" indent="-342900">
              <a:buSzPct val="150000"/>
              <a:buFont typeface="+mj-lt"/>
              <a:buAutoNum type="arabicPeriod"/>
              <a:defRPr>
                <a:latin typeface="+mj-lt"/>
              </a:defRPr>
            </a:lvl3pPr>
            <a:lvl4pPr>
              <a:buSzPct val="150000"/>
              <a:buFont typeface="+mj-lt"/>
              <a:buAutoNum type="arabicPeriod"/>
              <a:defRPr>
                <a:latin typeface="+mj-lt"/>
              </a:defRPr>
            </a:lvl4pPr>
            <a:lvl5pPr>
              <a:buSzPct val="150000"/>
              <a:buFont typeface="+mj-lt"/>
              <a:buAutoNum type="arabicPeriod"/>
              <a:defRPr>
                <a:latin typeface="+mj-lt"/>
              </a:defRPr>
            </a:lvl5pPr>
          </a:lstStyle>
          <a:p>
            <a:pPr lvl="0"/>
            <a:r>
              <a:rPr lang="en-US" dirty="0"/>
              <a:t>Click to edit topic 1</a:t>
            </a:r>
          </a:p>
        </p:txBody>
      </p:sp>
      <p:sp>
        <p:nvSpPr>
          <p:cNvPr id="12" name="Text Placeholder 3">
            <a:extLst>
              <a:ext uri="{FF2B5EF4-FFF2-40B4-BE49-F238E27FC236}">
                <a16:creationId xmlns:a16="http://schemas.microsoft.com/office/drawing/2014/main" id="{6E6DC051-5522-4F20-E853-0D5CA4B141F2}"/>
              </a:ext>
            </a:extLst>
          </p:cNvPr>
          <p:cNvSpPr>
            <a:spLocks noGrp="1"/>
          </p:cNvSpPr>
          <p:nvPr>
            <p:ph type="body" sz="quarter" idx="15" hasCustomPrompt="1"/>
          </p:nvPr>
        </p:nvSpPr>
        <p:spPr>
          <a:xfrm>
            <a:off x="5546724" y="4725963"/>
            <a:ext cx="4968875" cy="565317"/>
          </a:xfrm>
        </p:spPr>
        <p:txBody>
          <a:bodyPr>
            <a:normAutofit/>
          </a:bodyPr>
          <a:lstStyle>
            <a:lvl1pPr marL="0" indent="0">
              <a:buNone/>
              <a:defRPr sz="1300"/>
            </a:lvl1pPr>
          </a:lstStyle>
          <a:p>
            <a:pPr lvl="0"/>
            <a:r>
              <a:rPr lang="en-US" dirty="0"/>
              <a:t>Click to edit topic description</a:t>
            </a:r>
          </a:p>
        </p:txBody>
      </p:sp>
      <p:sp>
        <p:nvSpPr>
          <p:cNvPr id="21" name="TextBox 20">
            <a:extLst>
              <a:ext uri="{FF2B5EF4-FFF2-40B4-BE49-F238E27FC236}">
                <a16:creationId xmlns:a16="http://schemas.microsoft.com/office/drawing/2014/main" id="{315E199F-7967-B0AC-59F7-4CECB84FAAB7}"/>
              </a:ext>
            </a:extLst>
          </p:cNvPr>
          <p:cNvSpPr txBox="1"/>
          <p:nvPr/>
        </p:nvSpPr>
        <p:spPr>
          <a:xfrm>
            <a:off x="2375638" y="1934982"/>
            <a:ext cx="1978427" cy="646331"/>
          </a:xfrm>
          <a:prstGeom prst="rect">
            <a:avLst/>
          </a:prstGeom>
          <a:noFill/>
        </p:spPr>
        <p:txBody>
          <a:bodyPr wrap="none" rtlCol="0">
            <a:spAutoFit/>
          </a:bodyPr>
          <a:lstStyle/>
          <a:p>
            <a:pPr algn="r"/>
            <a:r>
              <a:rPr lang="en-US" sz="3600" dirty="0">
                <a:solidFill>
                  <a:prstClr val="white"/>
                </a:solidFill>
                <a:latin typeface="+mj-lt"/>
                <a:ea typeface="Open Sans Light" panose="020B0306030504020204" pitchFamily="34" charset="0"/>
                <a:cs typeface="Open Sans Light" panose="020B0306030504020204" pitchFamily="34" charset="0"/>
              </a:rPr>
              <a:t>Agenda</a:t>
            </a:r>
            <a:endParaRPr lang="en-US" sz="3600" dirty="0">
              <a:solidFill>
                <a:prstClr val="white"/>
              </a:solidFill>
              <a:latin typeface="+mj-lt"/>
              <a:ea typeface="Open Sans Extrabold" panose="020B0906030804020204" pitchFamily="34" charset="0"/>
              <a:cs typeface="Open Sans Extrabold" panose="020B0906030804020204" pitchFamily="34" charset="0"/>
            </a:endParaRPr>
          </a:p>
        </p:txBody>
      </p:sp>
      <p:pic>
        <p:nvPicPr>
          <p:cNvPr id="22" name="Graphic 7">
            <a:extLst>
              <a:ext uri="{FF2B5EF4-FFF2-40B4-BE49-F238E27FC236}">
                <a16:creationId xmlns:a16="http://schemas.microsoft.com/office/drawing/2014/main" id="{E2C6A612-6A5C-ED18-8F33-9591778E83F2}"/>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263303" y="6124575"/>
            <a:ext cx="1639743" cy="365125"/>
          </a:xfrm>
          <a:prstGeom prst="rect">
            <a:avLst/>
          </a:prstGeom>
        </p:spPr>
      </p:pic>
      <p:pic>
        <p:nvPicPr>
          <p:cNvPr id="5" name="Graphic 4">
            <a:extLst>
              <a:ext uri="{FF2B5EF4-FFF2-40B4-BE49-F238E27FC236}">
                <a16:creationId xmlns:a16="http://schemas.microsoft.com/office/drawing/2014/main" id="{437AA724-86B6-6989-31D4-7431B91C2E21}"/>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9872" y="333375"/>
            <a:ext cx="1337165" cy="815201"/>
          </a:xfrm>
          <a:prstGeom prst="rect">
            <a:avLst/>
          </a:prstGeom>
        </p:spPr>
      </p:pic>
      <p:pic>
        <p:nvPicPr>
          <p:cNvPr id="11" name="Graphic 10">
            <a:extLst>
              <a:ext uri="{FF2B5EF4-FFF2-40B4-BE49-F238E27FC236}">
                <a16:creationId xmlns:a16="http://schemas.microsoft.com/office/drawing/2014/main" id="{B2C8B27B-71C0-059D-333B-846290369E3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2498614495"/>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1_Chapter Slide">
    <p:spTree>
      <p:nvGrpSpPr>
        <p:cNvPr id="1" name=""/>
        <p:cNvGrpSpPr/>
        <p:nvPr/>
      </p:nvGrpSpPr>
      <p:grpSpPr>
        <a:xfrm>
          <a:off x="0" y="0"/>
          <a:ext cx="0" cy="0"/>
          <a:chOff x="0" y="0"/>
          <a:chExt cx="0" cy="0"/>
        </a:xfrm>
      </p:grpSpPr>
      <p:pic>
        <p:nvPicPr>
          <p:cNvPr id="7" name="Picture 6" descr="A person looking down at a blue and pink arrow&#10;&#10;Description automatically generated">
            <a:extLst>
              <a:ext uri="{FF2B5EF4-FFF2-40B4-BE49-F238E27FC236}">
                <a16:creationId xmlns:a16="http://schemas.microsoft.com/office/drawing/2014/main" id="{1B17AA5D-35B4-7CAE-EADB-E3701224C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2482C-CE81-CE90-E63D-FFC01FE569E7}"/>
              </a:ext>
            </a:extLst>
          </p:cNvPr>
          <p:cNvSpPr>
            <a:spLocks noGrp="1"/>
          </p:cNvSpPr>
          <p:nvPr>
            <p:ph type="ctrTitle" hasCustomPrompt="1"/>
          </p:nvPr>
        </p:nvSpPr>
        <p:spPr>
          <a:xfrm>
            <a:off x="3303313" y="2124222"/>
            <a:ext cx="6909830" cy="1618381"/>
          </a:xfrm>
        </p:spPr>
        <p:txBody>
          <a:bodyPr anchor="b">
            <a:noAutofit/>
          </a:bodyPr>
          <a:lstStyle>
            <a:lvl1pPr algn="l">
              <a:defRPr sz="5400">
                <a:solidFill>
                  <a:schemeClr val="bg2"/>
                </a:solidFill>
              </a:defRPr>
            </a:lvl1pPr>
          </a:lstStyle>
          <a:p>
            <a:r>
              <a:rPr lang="en-GB" dirty="0"/>
              <a:t>Chapter title style</a:t>
            </a:r>
            <a:endParaRPr lang="en-IE" dirty="0"/>
          </a:p>
        </p:txBody>
      </p:sp>
      <p:sp>
        <p:nvSpPr>
          <p:cNvPr id="3" name="Subtitle 2">
            <a:extLst>
              <a:ext uri="{FF2B5EF4-FFF2-40B4-BE49-F238E27FC236}">
                <a16:creationId xmlns:a16="http://schemas.microsoft.com/office/drawing/2014/main" id="{B5291256-A199-5127-D994-C5FC00CFBBB3}"/>
              </a:ext>
            </a:extLst>
          </p:cNvPr>
          <p:cNvSpPr>
            <a:spLocks noGrp="1"/>
          </p:cNvSpPr>
          <p:nvPr>
            <p:ph type="subTitle" idx="1" hasCustomPrompt="1"/>
          </p:nvPr>
        </p:nvSpPr>
        <p:spPr>
          <a:xfrm>
            <a:off x="3303313" y="3775373"/>
            <a:ext cx="6909830" cy="1851704"/>
          </a:xfrm>
        </p:spPr>
        <p:txBody>
          <a:bodyPr>
            <a:normAutofit/>
          </a:bodyPr>
          <a:lstStyle>
            <a:lvl1pPr marL="0" indent="0" algn="l">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chapter subtitle style l</a:t>
            </a:r>
            <a:r>
              <a:rPr lang="en-IE" dirty="0" err="1">
                <a:effectLst/>
              </a:rPr>
              <a:t>orem</a:t>
            </a:r>
            <a:r>
              <a:rPr lang="en-IE" dirty="0">
                <a:effectLst/>
              </a:rPr>
              <a:t> ipsum </a:t>
            </a:r>
            <a:r>
              <a:rPr lang="en-IE" dirty="0" err="1">
                <a:effectLst/>
              </a:rPr>
              <a:t>dolor</a:t>
            </a:r>
            <a:r>
              <a:rPr lang="en-IE" dirty="0">
                <a:effectLst/>
              </a:rPr>
              <a:t> sit </a:t>
            </a:r>
            <a:r>
              <a:rPr lang="en-IE" dirty="0" err="1">
                <a:effectLst/>
              </a:rPr>
              <a:t>amet</a:t>
            </a:r>
            <a:r>
              <a:rPr lang="en-IE" dirty="0">
                <a:effectLst/>
              </a:rPr>
              <a:t>, </a:t>
            </a:r>
            <a:r>
              <a:rPr lang="en-IE" dirty="0" err="1">
                <a:effectLst/>
              </a:rPr>
              <a:t>consetetur</a:t>
            </a:r>
            <a:r>
              <a:rPr lang="en-IE" dirty="0">
                <a:effectLst/>
              </a:rPr>
              <a:t> </a:t>
            </a:r>
            <a:r>
              <a:rPr lang="en-IE" dirty="0" err="1">
                <a:effectLst/>
              </a:rPr>
              <a:t>sadipscing</a:t>
            </a:r>
            <a:r>
              <a:rPr lang="en-IE" dirty="0">
                <a:effectLst/>
              </a:rPr>
              <a:t> </a:t>
            </a:r>
            <a:r>
              <a:rPr lang="en-IE" dirty="0" err="1">
                <a:effectLst/>
              </a:rPr>
              <a:t>elitr</a:t>
            </a:r>
            <a:r>
              <a:rPr lang="en-IE" dirty="0">
                <a:effectLst/>
              </a:rPr>
              <a:t>, </a:t>
            </a:r>
            <a:r>
              <a:rPr lang="en-IE" dirty="0" err="1">
                <a:effectLst/>
              </a:rPr>
              <a:t>sed</a:t>
            </a:r>
            <a:r>
              <a:rPr lang="en-IE" dirty="0">
                <a:effectLst/>
              </a:rPr>
              <a:t> </a:t>
            </a:r>
            <a:r>
              <a:rPr lang="en-IE" dirty="0" err="1">
                <a:effectLst/>
              </a:rPr>
              <a:t>diam</a:t>
            </a:r>
            <a:r>
              <a:rPr lang="en-IE" dirty="0">
                <a:effectLst/>
              </a:rPr>
              <a:t> </a:t>
            </a:r>
            <a:r>
              <a:rPr lang="en-IE" dirty="0" err="1">
                <a:effectLst/>
              </a:rPr>
              <a:t>nonumy</a:t>
            </a:r>
            <a:r>
              <a:rPr lang="en-IE" dirty="0">
                <a:effectLst/>
              </a:rPr>
              <a:t> </a:t>
            </a:r>
            <a:r>
              <a:rPr lang="en-IE" dirty="0" err="1">
                <a:effectLst/>
              </a:rPr>
              <a:t>eirmod</a:t>
            </a:r>
            <a:r>
              <a:rPr lang="en-IE" dirty="0">
                <a:effectLst/>
              </a:rPr>
              <a:t> </a:t>
            </a:r>
            <a:r>
              <a:rPr lang="en-IE" dirty="0" err="1">
                <a:effectLst/>
              </a:rPr>
              <a:t>tempor</a:t>
            </a:r>
            <a:r>
              <a:rPr lang="en-IE" dirty="0">
                <a:effectLst/>
              </a:rPr>
              <a:t> </a:t>
            </a:r>
            <a:r>
              <a:rPr lang="en-IE" dirty="0" err="1">
                <a:effectLst/>
              </a:rPr>
              <a:t>invidunt</a:t>
            </a:r>
            <a:r>
              <a:rPr lang="en-IE" dirty="0">
                <a:effectLst/>
              </a:rPr>
              <a:t> </a:t>
            </a:r>
            <a:r>
              <a:rPr lang="en-IE" dirty="0" err="1">
                <a:effectLst/>
              </a:rPr>
              <a:t>ut</a:t>
            </a:r>
            <a:r>
              <a:rPr lang="en-IE" dirty="0">
                <a:effectLst/>
              </a:rPr>
              <a:t> labore et dolore magna </a:t>
            </a:r>
            <a:r>
              <a:rPr lang="en-IE" dirty="0" err="1">
                <a:effectLst/>
              </a:rPr>
              <a:t>aliquyam</a:t>
            </a:r>
            <a:r>
              <a:rPr lang="en-IE" dirty="0">
                <a:effectLst/>
              </a:rPr>
              <a:t> </a:t>
            </a:r>
            <a:r>
              <a:rPr lang="en-IE" dirty="0" err="1">
                <a:effectLst/>
              </a:rPr>
              <a:t>erat</a:t>
            </a:r>
            <a:r>
              <a:rPr lang="en-IE" dirty="0">
                <a:effectLst/>
              </a:rPr>
              <a:t>, </a:t>
            </a:r>
            <a:r>
              <a:rPr lang="en-IE" dirty="0" err="1">
                <a:effectLst/>
              </a:rPr>
              <a:t>sed</a:t>
            </a:r>
            <a:r>
              <a:rPr lang="en-IE" dirty="0">
                <a:effectLst/>
              </a:rPr>
              <a:t> </a:t>
            </a:r>
            <a:r>
              <a:rPr lang="en-IE" dirty="0" err="1">
                <a:effectLst/>
              </a:rPr>
              <a:t>diam</a:t>
            </a:r>
            <a:r>
              <a:rPr lang="en-IE" dirty="0">
                <a:effectLst/>
              </a:rPr>
              <a:t> </a:t>
            </a:r>
            <a:r>
              <a:rPr lang="en-IE" dirty="0" err="1">
                <a:effectLst/>
              </a:rPr>
              <a:t>voluptua</a:t>
            </a:r>
            <a:r>
              <a:rPr lang="en-IE" dirty="0">
                <a:effectLst/>
              </a:rPr>
              <a:t>.</a:t>
            </a:r>
            <a:endParaRPr lang="en-IE" dirty="0"/>
          </a:p>
        </p:txBody>
      </p:sp>
      <p:pic>
        <p:nvPicPr>
          <p:cNvPr id="4" name="Graphic 7">
            <a:extLst>
              <a:ext uri="{FF2B5EF4-FFF2-40B4-BE49-F238E27FC236}">
                <a16:creationId xmlns:a16="http://schemas.microsoft.com/office/drawing/2014/main" id="{D33EA5D9-1098-42A8-20D1-D51F51A59777}"/>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263303" y="6124575"/>
            <a:ext cx="1639743" cy="365125"/>
          </a:xfrm>
          <a:prstGeom prst="rect">
            <a:avLst/>
          </a:prstGeom>
        </p:spPr>
      </p:pic>
      <p:pic>
        <p:nvPicPr>
          <p:cNvPr id="9" name="Graphic 8">
            <a:extLst>
              <a:ext uri="{FF2B5EF4-FFF2-40B4-BE49-F238E27FC236}">
                <a16:creationId xmlns:a16="http://schemas.microsoft.com/office/drawing/2014/main" id="{8A5486DC-08BB-1EED-5BEE-CD570990F105}"/>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9872" y="333375"/>
            <a:ext cx="1337165" cy="815201"/>
          </a:xfrm>
          <a:prstGeom prst="rect">
            <a:avLst/>
          </a:prstGeom>
        </p:spPr>
      </p:pic>
      <p:pic>
        <p:nvPicPr>
          <p:cNvPr id="10" name="Graphic 9">
            <a:extLst>
              <a:ext uri="{FF2B5EF4-FFF2-40B4-BE49-F238E27FC236}">
                <a16:creationId xmlns:a16="http://schemas.microsoft.com/office/drawing/2014/main" id="{B08D2F33-F061-C434-94E3-0FC92B1C06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3772862204"/>
      </p:ext>
    </p:extLst>
  </p:cSld>
  <p:clrMapOvr>
    <a:masterClrMapping/>
  </p:clrMapOvr>
  <p:transition spd="slow">
    <p:push dir="u"/>
  </p:transition>
  <p:hf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2_Chapter Slide">
    <p:spTree>
      <p:nvGrpSpPr>
        <p:cNvPr id="1" name=""/>
        <p:cNvGrpSpPr/>
        <p:nvPr/>
      </p:nvGrpSpPr>
      <p:grpSpPr>
        <a:xfrm>
          <a:off x="0" y="0"/>
          <a:ext cx="0" cy="0"/>
          <a:chOff x="0" y="0"/>
          <a:chExt cx="0" cy="0"/>
        </a:xfrm>
      </p:grpSpPr>
      <p:pic>
        <p:nvPicPr>
          <p:cNvPr id="6" name="Picture 5" descr="A person looking down at a purple arrow&#10;&#10;Description automatically generated">
            <a:extLst>
              <a:ext uri="{FF2B5EF4-FFF2-40B4-BE49-F238E27FC236}">
                <a16:creationId xmlns:a16="http://schemas.microsoft.com/office/drawing/2014/main" id="{C6B7811E-1C17-13CA-D35B-4D2C90D2C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2482C-CE81-CE90-E63D-FFC01FE569E7}"/>
              </a:ext>
            </a:extLst>
          </p:cNvPr>
          <p:cNvSpPr>
            <a:spLocks noGrp="1"/>
          </p:cNvSpPr>
          <p:nvPr>
            <p:ph type="ctrTitle" hasCustomPrompt="1"/>
          </p:nvPr>
        </p:nvSpPr>
        <p:spPr>
          <a:xfrm>
            <a:off x="3303313" y="2124222"/>
            <a:ext cx="6909830" cy="1618381"/>
          </a:xfrm>
        </p:spPr>
        <p:txBody>
          <a:bodyPr anchor="b">
            <a:noAutofit/>
          </a:bodyPr>
          <a:lstStyle>
            <a:lvl1pPr algn="l">
              <a:defRPr sz="5400">
                <a:solidFill>
                  <a:schemeClr val="accent5"/>
                </a:solidFill>
              </a:defRPr>
            </a:lvl1pPr>
          </a:lstStyle>
          <a:p>
            <a:r>
              <a:rPr lang="en-GB" dirty="0"/>
              <a:t>Chapter title style</a:t>
            </a:r>
            <a:endParaRPr lang="en-IE" dirty="0"/>
          </a:p>
        </p:txBody>
      </p:sp>
      <p:sp>
        <p:nvSpPr>
          <p:cNvPr id="3" name="Subtitle 2">
            <a:extLst>
              <a:ext uri="{FF2B5EF4-FFF2-40B4-BE49-F238E27FC236}">
                <a16:creationId xmlns:a16="http://schemas.microsoft.com/office/drawing/2014/main" id="{B5291256-A199-5127-D994-C5FC00CFBBB3}"/>
              </a:ext>
            </a:extLst>
          </p:cNvPr>
          <p:cNvSpPr>
            <a:spLocks noGrp="1"/>
          </p:cNvSpPr>
          <p:nvPr>
            <p:ph type="subTitle" idx="1" hasCustomPrompt="1"/>
          </p:nvPr>
        </p:nvSpPr>
        <p:spPr>
          <a:xfrm>
            <a:off x="3303313" y="3775373"/>
            <a:ext cx="6909830" cy="1851704"/>
          </a:xfrm>
        </p:spPr>
        <p:txBody>
          <a:bodyPr>
            <a:normAutofit/>
          </a:bodyPr>
          <a:lstStyle>
            <a:lvl1pPr marL="0" indent="0" algn="l">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subtitle style l</a:t>
            </a:r>
            <a:r>
              <a:rPr lang="en-IE" dirty="0" err="1">
                <a:effectLst/>
              </a:rPr>
              <a:t>orem</a:t>
            </a:r>
            <a:r>
              <a:rPr lang="en-IE" dirty="0">
                <a:effectLst/>
              </a:rPr>
              <a:t> ipsum </a:t>
            </a:r>
            <a:r>
              <a:rPr lang="en-IE" dirty="0" err="1">
                <a:effectLst/>
              </a:rPr>
              <a:t>dolor</a:t>
            </a:r>
            <a:r>
              <a:rPr lang="en-IE" dirty="0">
                <a:effectLst/>
              </a:rPr>
              <a:t> sit </a:t>
            </a:r>
            <a:r>
              <a:rPr lang="en-IE" dirty="0" err="1">
                <a:effectLst/>
              </a:rPr>
              <a:t>amet</a:t>
            </a:r>
            <a:r>
              <a:rPr lang="en-IE" dirty="0">
                <a:effectLst/>
              </a:rPr>
              <a:t>, </a:t>
            </a:r>
            <a:r>
              <a:rPr lang="en-IE" dirty="0" err="1">
                <a:effectLst/>
              </a:rPr>
              <a:t>consetetur</a:t>
            </a:r>
            <a:r>
              <a:rPr lang="en-IE" dirty="0">
                <a:effectLst/>
              </a:rPr>
              <a:t> </a:t>
            </a:r>
            <a:r>
              <a:rPr lang="en-IE" dirty="0" err="1">
                <a:effectLst/>
              </a:rPr>
              <a:t>sadipscing</a:t>
            </a:r>
            <a:r>
              <a:rPr lang="en-IE" dirty="0">
                <a:effectLst/>
              </a:rPr>
              <a:t> </a:t>
            </a:r>
            <a:r>
              <a:rPr lang="en-IE" dirty="0" err="1">
                <a:effectLst/>
              </a:rPr>
              <a:t>elitr</a:t>
            </a:r>
            <a:r>
              <a:rPr lang="en-IE" dirty="0">
                <a:effectLst/>
              </a:rPr>
              <a:t>, </a:t>
            </a:r>
            <a:r>
              <a:rPr lang="en-IE" dirty="0" err="1">
                <a:effectLst/>
              </a:rPr>
              <a:t>sed</a:t>
            </a:r>
            <a:r>
              <a:rPr lang="en-IE" dirty="0">
                <a:effectLst/>
              </a:rPr>
              <a:t> </a:t>
            </a:r>
            <a:r>
              <a:rPr lang="en-IE" dirty="0" err="1">
                <a:effectLst/>
              </a:rPr>
              <a:t>diam</a:t>
            </a:r>
            <a:r>
              <a:rPr lang="en-IE" dirty="0">
                <a:effectLst/>
              </a:rPr>
              <a:t> </a:t>
            </a:r>
            <a:r>
              <a:rPr lang="en-IE" dirty="0" err="1">
                <a:effectLst/>
              </a:rPr>
              <a:t>nonumy</a:t>
            </a:r>
            <a:r>
              <a:rPr lang="en-IE" dirty="0">
                <a:effectLst/>
              </a:rPr>
              <a:t> </a:t>
            </a:r>
            <a:r>
              <a:rPr lang="en-IE" dirty="0" err="1">
                <a:effectLst/>
              </a:rPr>
              <a:t>eirmod</a:t>
            </a:r>
            <a:r>
              <a:rPr lang="en-IE" dirty="0">
                <a:effectLst/>
              </a:rPr>
              <a:t> </a:t>
            </a:r>
            <a:r>
              <a:rPr lang="en-IE" dirty="0" err="1">
                <a:effectLst/>
              </a:rPr>
              <a:t>tempor</a:t>
            </a:r>
            <a:r>
              <a:rPr lang="en-IE" dirty="0">
                <a:effectLst/>
              </a:rPr>
              <a:t> </a:t>
            </a:r>
            <a:r>
              <a:rPr lang="en-IE" dirty="0" err="1">
                <a:effectLst/>
              </a:rPr>
              <a:t>invidunt</a:t>
            </a:r>
            <a:r>
              <a:rPr lang="en-IE" dirty="0">
                <a:effectLst/>
              </a:rPr>
              <a:t> </a:t>
            </a:r>
            <a:r>
              <a:rPr lang="en-IE" dirty="0" err="1">
                <a:effectLst/>
              </a:rPr>
              <a:t>ut</a:t>
            </a:r>
            <a:r>
              <a:rPr lang="en-IE" dirty="0">
                <a:effectLst/>
              </a:rPr>
              <a:t> labore et dolore magna </a:t>
            </a:r>
            <a:r>
              <a:rPr lang="en-IE" dirty="0" err="1">
                <a:effectLst/>
              </a:rPr>
              <a:t>aliquyam</a:t>
            </a:r>
            <a:r>
              <a:rPr lang="en-IE" dirty="0">
                <a:effectLst/>
              </a:rPr>
              <a:t> </a:t>
            </a:r>
            <a:r>
              <a:rPr lang="en-IE" dirty="0" err="1">
                <a:effectLst/>
              </a:rPr>
              <a:t>erat</a:t>
            </a:r>
            <a:r>
              <a:rPr lang="en-IE" dirty="0">
                <a:effectLst/>
              </a:rPr>
              <a:t>, </a:t>
            </a:r>
            <a:r>
              <a:rPr lang="en-IE" dirty="0" err="1">
                <a:effectLst/>
              </a:rPr>
              <a:t>sed</a:t>
            </a:r>
            <a:r>
              <a:rPr lang="en-IE" dirty="0">
                <a:effectLst/>
              </a:rPr>
              <a:t> </a:t>
            </a:r>
            <a:r>
              <a:rPr lang="en-IE" dirty="0" err="1">
                <a:effectLst/>
              </a:rPr>
              <a:t>diam</a:t>
            </a:r>
            <a:r>
              <a:rPr lang="en-IE" dirty="0">
                <a:effectLst/>
              </a:rPr>
              <a:t> </a:t>
            </a:r>
            <a:r>
              <a:rPr lang="en-IE" dirty="0" err="1">
                <a:effectLst/>
              </a:rPr>
              <a:t>voluptua</a:t>
            </a:r>
            <a:r>
              <a:rPr lang="en-IE" dirty="0">
                <a:effectLst/>
              </a:rPr>
              <a:t>.</a:t>
            </a:r>
            <a:endParaRPr lang="en-IE" dirty="0"/>
          </a:p>
        </p:txBody>
      </p:sp>
      <p:pic>
        <p:nvPicPr>
          <p:cNvPr id="4" name="Graphic 7">
            <a:extLst>
              <a:ext uri="{FF2B5EF4-FFF2-40B4-BE49-F238E27FC236}">
                <a16:creationId xmlns:a16="http://schemas.microsoft.com/office/drawing/2014/main" id="{D33EA5D9-1098-42A8-20D1-D51F51A59777}"/>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263303" y="6124575"/>
            <a:ext cx="1639743" cy="365125"/>
          </a:xfrm>
          <a:prstGeom prst="rect">
            <a:avLst/>
          </a:prstGeom>
        </p:spPr>
      </p:pic>
      <p:pic>
        <p:nvPicPr>
          <p:cNvPr id="9" name="Graphic 8">
            <a:extLst>
              <a:ext uri="{FF2B5EF4-FFF2-40B4-BE49-F238E27FC236}">
                <a16:creationId xmlns:a16="http://schemas.microsoft.com/office/drawing/2014/main" id="{9A279EF3-A776-48CB-8DF7-DFA79928C7B4}"/>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9872" y="333375"/>
            <a:ext cx="1337165" cy="815201"/>
          </a:xfrm>
          <a:prstGeom prst="rect">
            <a:avLst/>
          </a:prstGeom>
        </p:spPr>
      </p:pic>
      <p:pic>
        <p:nvPicPr>
          <p:cNvPr id="10" name="Graphic 9">
            <a:extLst>
              <a:ext uri="{FF2B5EF4-FFF2-40B4-BE49-F238E27FC236}">
                <a16:creationId xmlns:a16="http://schemas.microsoft.com/office/drawing/2014/main" id="{CF4C934F-4FE1-CB10-D0A2-C16609D71C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4157912536"/>
      </p:ext>
    </p:extLst>
  </p:cSld>
  <p:clrMapOvr>
    <a:masterClrMapping/>
  </p:clrMapOvr>
  <p:transition spd="slow">
    <p:push dir="u"/>
  </p:transition>
  <p:hf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3_Chapter Slide">
    <p:spTree>
      <p:nvGrpSpPr>
        <p:cNvPr id="1" name=""/>
        <p:cNvGrpSpPr/>
        <p:nvPr/>
      </p:nvGrpSpPr>
      <p:grpSpPr>
        <a:xfrm>
          <a:off x="0" y="0"/>
          <a:ext cx="0" cy="0"/>
          <a:chOff x="0" y="0"/>
          <a:chExt cx="0" cy="0"/>
        </a:xfrm>
      </p:grpSpPr>
      <p:pic>
        <p:nvPicPr>
          <p:cNvPr id="5" name="Picture 4" descr="A person looking down at a white arrow&#10;&#10;Description automatically generated with medium confidence">
            <a:extLst>
              <a:ext uri="{FF2B5EF4-FFF2-40B4-BE49-F238E27FC236}">
                <a16:creationId xmlns:a16="http://schemas.microsoft.com/office/drawing/2014/main" id="{9EDEB972-1F4E-756D-EB63-66F563379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2482C-CE81-CE90-E63D-FFC01FE569E7}"/>
              </a:ext>
            </a:extLst>
          </p:cNvPr>
          <p:cNvSpPr>
            <a:spLocks noGrp="1"/>
          </p:cNvSpPr>
          <p:nvPr>
            <p:ph type="ctrTitle" hasCustomPrompt="1"/>
          </p:nvPr>
        </p:nvSpPr>
        <p:spPr>
          <a:xfrm>
            <a:off x="3303313" y="2124222"/>
            <a:ext cx="6909830" cy="1618381"/>
          </a:xfrm>
        </p:spPr>
        <p:txBody>
          <a:bodyPr anchor="b">
            <a:noAutofit/>
          </a:bodyPr>
          <a:lstStyle>
            <a:lvl1pPr algn="l">
              <a:defRPr sz="5400">
                <a:solidFill>
                  <a:schemeClr val="tx2"/>
                </a:solidFill>
              </a:defRPr>
            </a:lvl1pPr>
          </a:lstStyle>
          <a:p>
            <a:r>
              <a:rPr lang="en-GB" dirty="0"/>
              <a:t>Chapter title style</a:t>
            </a:r>
            <a:endParaRPr lang="en-IE" dirty="0"/>
          </a:p>
        </p:txBody>
      </p:sp>
      <p:sp>
        <p:nvSpPr>
          <p:cNvPr id="3" name="Subtitle 2">
            <a:extLst>
              <a:ext uri="{FF2B5EF4-FFF2-40B4-BE49-F238E27FC236}">
                <a16:creationId xmlns:a16="http://schemas.microsoft.com/office/drawing/2014/main" id="{B5291256-A199-5127-D994-C5FC00CFBBB3}"/>
              </a:ext>
            </a:extLst>
          </p:cNvPr>
          <p:cNvSpPr>
            <a:spLocks noGrp="1"/>
          </p:cNvSpPr>
          <p:nvPr>
            <p:ph type="subTitle" idx="1" hasCustomPrompt="1"/>
          </p:nvPr>
        </p:nvSpPr>
        <p:spPr>
          <a:xfrm>
            <a:off x="3303313" y="3775373"/>
            <a:ext cx="6909830" cy="1851704"/>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subtitle style l</a:t>
            </a:r>
            <a:r>
              <a:rPr lang="en-IE" dirty="0" err="1">
                <a:effectLst/>
              </a:rPr>
              <a:t>orem</a:t>
            </a:r>
            <a:r>
              <a:rPr lang="en-IE" dirty="0">
                <a:effectLst/>
              </a:rPr>
              <a:t> ipsum </a:t>
            </a:r>
            <a:r>
              <a:rPr lang="en-IE" dirty="0" err="1">
                <a:effectLst/>
              </a:rPr>
              <a:t>dolor</a:t>
            </a:r>
            <a:r>
              <a:rPr lang="en-IE" dirty="0">
                <a:effectLst/>
              </a:rPr>
              <a:t> sit </a:t>
            </a:r>
            <a:r>
              <a:rPr lang="en-IE" dirty="0" err="1">
                <a:effectLst/>
              </a:rPr>
              <a:t>amet</a:t>
            </a:r>
            <a:r>
              <a:rPr lang="en-IE" dirty="0">
                <a:effectLst/>
              </a:rPr>
              <a:t>, </a:t>
            </a:r>
            <a:r>
              <a:rPr lang="en-IE" dirty="0" err="1">
                <a:effectLst/>
              </a:rPr>
              <a:t>consetetur</a:t>
            </a:r>
            <a:r>
              <a:rPr lang="en-IE" dirty="0">
                <a:effectLst/>
              </a:rPr>
              <a:t> </a:t>
            </a:r>
            <a:r>
              <a:rPr lang="en-IE" dirty="0" err="1">
                <a:effectLst/>
              </a:rPr>
              <a:t>sadipscing</a:t>
            </a:r>
            <a:r>
              <a:rPr lang="en-IE" dirty="0">
                <a:effectLst/>
              </a:rPr>
              <a:t> </a:t>
            </a:r>
            <a:r>
              <a:rPr lang="en-IE" dirty="0" err="1">
                <a:effectLst/>
              </a:rPr>
              <a:t>elitr</a:t>
            </a:r>
            <a:r>
              <a:rPr lang="en-IE" dirty="0">
                <a:effectLst/>
              </a:rPr>
              <a:t>, </a:t>
            </a:r>
            <a:r>
              <a:rPr lang="en-IE" dirty="0" err="1">
                <a:effectLst/>
              </a:rPr>
              <a:t>sed</a:t>
            </a:r>
            <a:r>
              <a:rPr lang="en-IE" dirty="0">
                <a:effectLst/>
              </a:rPr>
              <a:t> </a:t>
            </a:r>
            <a:r>
              <a:rPr lang="en-IE" dirty="0" err="1">
                <a:effectLst/>
              </a:rPr>
              <a:t>diam</a:t>
            </a:r>
            <a:r>
              <a:rPr lang="en-IE" dirty="0">
                <a:effectLst/>
              </a:rPr>
              <a:t> </a:t>
            </a:r>
            <a:r>
              <a:rPr lang="en-IE" dirty="0" err="1">
                <a:effectLst/>
              </a:rPr>
              <a:t>nonumy</a:t>
            </a:r>
            <a:r>
              <a:rPr lang="en-IE" dirty="0">
                <a:effectLst/>
              </a:rPr>
              <a:t> </a:t>
            </a:r>
            <a:r>
              <a:rPr lang="en-IE" dirty="0" err="1">
                <a:effectLst/>
              </a:rPr>
              <a:t>eirmod</a:t>
            </a:r>
            <a:r>
              <a:rPr lang="en-IE" dirty="0">
                <a:effectLst/>
              </a:rPr>
              <a:t> </a:t>
            </a:r>
            <a:r>
              <a:rPr lang="en-IE" dirty="0" err="1">
                <a:effectLst/>
              </a:rPr>
              <a:t>tempor</a:t>
            </a:r>
            <a:r>
              <a:rPr lang="en-IE" dirty="0">
                <a:effectLst/>
              </a:rPr>
              <a:t> </a:t>
            </a:r>
            <a:r>
              <a:rPr lang="en-IE" dirty="0" err="1">
                <a:effectLst/>
              </a:rPr>
              <a:t>invidunt</a:t>
            </a:r>
            <a:r>
              <a:rPr lang="en-IE" dirty="0">
                <a:effectLst/>
              </a:rPr>
              <a:t> </a:t>
            </a:r>
            <a:r>
              <a:rPr lang="en-IE" dirty="0" err="1">
                <a:effectLst/>
              </a:rPr>
              <a:t>ut</a:t>
            </a:r>
            <a:r>
              <a:rPr lang="en-IE" dirty="0">
                <a:effectLst/>
              </a:rPr>
              <a:t> labore et dolore magna </a:t>
            </a:r>
            <a:r>
              <a:rPr lang="en-IE" dirty="0" err="1">
                <a:effectLst/>
              </a:rPr>
              <a:t>aliquyam</a:t>
            </a:r>
            <a:r>
              <a:rPr lang="en-IE" dirty="0">
                <a:effectLst/>
              </a:rPr>
              <a:t> </a:t>
            </a:r>
            <a:r>
              <a:rPr lang="en-IE" dirty="0" err="1">
                <a:effectLst/>
              </a:rPr>
              <a:t>erat</a:t>
            </a:r>
            <a:r>
              <a:rPr lang="en-IE" dirty="0">
                <a:effectLst/>
              </a:rPr>
              <a:t>, </a:t>
            </a:r>
            <a:r>
              <a:rPr lang="en-IE" dirty="0" err="1">
                <a:effectLst/>
              </a:rPr>
              <a:t>sed</a:t>
            </a:r>
            <a:r>
              <a:rPr lang="en-IE" dirty="0">
                <a:effectLst/>
              </a:rPr>
              <a:t> </a:t>
            </a:r>
            <a:r>
              <a:rPr lang="en-IE" dirty="0" err="1">
                <a:effectLst/>
              </a:rPr>
              <a:t>diam</a:t>
            </a:r>
            <a:r>
              <a:rPr lang="en-IE" dirty="0">
                <a:effectLst/>
              </a:rPr>
              <a:t> </a:t>
            </a:r>
            <a:r>
              <a:rPr lang="en-IE" dirty="0" err="1">
                <a:effectLst/>
              </a:rPr>
              <a:t>voluptua</a:t>
            </a:r>
            <a:r>
              <a:rPr lang="en-IE" dirty="0">
                <a:effectLst/>
              </a:rPr>
              <a:t>.</a:t>
            </a:r>
            <a:endParaRPr lang="en-IE" dirty="0"/>
          </a:p>
        </p:txBody>
      </p:sp>
      <p:pic>
        <p:nvPicPr>
          <p:cNvPr id="10" name="Picture 9" descr="Blue text on a black background&#10;&#10;Description automatically generated">
            <a:extLst>
              <a:ext uri="{FF2B5EF4-FFF2-40B4-BE49-F238E27FC236}">
                <a16:creationId xmlns:a16="http://schemas.microsoft.com/office/drawing/2014/main" id="{2A90FEAD-0534-D606-D361-AF18FCADB62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262948" y="6131175"/>
            <a:ext cx="1636820" cy="365195"/>
          </a:xfrm>
          <a:prstGeom prst="rect">
            <a:avLst/>
          </a:prstGeom>
        </p:spPr>
      </p:pic>
      <p:pic>
        <p:nvPicPr>
          <p:cNvPr id="11" name="Graphic 10">
            <a:extLst>
              <a:ext uri="{FF2B5EF4-FFF2-40B4-BE49-F238E27FC236}">
                <a16:creationId xmlns:a16="http://schemas.microsoft.com/office/drawing/2014/main" id="{FC821D46-EC3A-CAF4-DFA3-10F08A478A30}"/>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1692" y="333375"/>
            <a:ext cx="1345346" cy="820189"/>
          </a:xfrm>
          <a:prstGeom prst="rect">
            <a:avLst/>
          </a:prstGeom>
        </p:spPr>
      </p:pic>
    </p:spTree>
    <p:extLst>
      <p:ext uri="{BB962C8B-B14F-4D97-AF65-F5344CB8AC3E}">
        <p14:creationId xmlns:p14="http://schemas.microsoft.com/office/powerpoint/2010/main" val="2935289623"/>
      </p:ext>
    </p:extLst>
  </p:cSld>
  <p:clrMapOvr>
    <a:masterClrMapping/>
  </p:clrMapOvr>
  <p:transition spd="slow">
    <p:push dir="u"/>
  </p:transition>
  <p:hf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peaker slide">
    <p:spTree>
      <p:nvGrpSpPr>
        <p:cNvPr id="1" name=""/>
        <p:cNvGrpSpPr/>
        <p:nvPr/>
      </p:nvGrpSpPr>
      <p:grpSpPr>
        <a:xfrm>
          <a:off x="0" y="0"/>
          <a:ext cx="0" cy="0"/>
          <a:chOff x="0" y="0"/>
          <a:chExt cx="0" cy="0"/>
        </a:xfrm>
      </p:grpSpPr>
      <p:pic>
        <p:nvPicPr>
          <p:cNvPr id="6" name="Picture 5" descr="A purple and white background&#10;&#10;Description automatically generated">
            <a:extLst>
              <a:ext uri="{FF2B5EF4-FFF2-40B4-BE49-F238E27FC236}">
                <a16:creationId xmlns:a16="http://schemas.microsoft.com/office/drawing/2014/main" id="{70F4F6D2-FA77-6188-B2FE-205261BA3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A02DDB7F-A4E0-207B-8388-73AFF07AD35D}"/>
              </a:ext>
            </a:extLst>
          </p:cNvPr>
          <p:cNvSpPr/>
          <p:nvPr/>
        </p:nvSpPr>
        <p:spPr>
          <a:xfrm>
            <a:off x="1862981" y="1657882"/>
            <a:ext cx="3614873" cy="361487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a:extLst>
              <a:ext uri="{FF2B5EF4-FFF2-40B4-BE49-F238E27FC236}">
                <a16:creationId xmlns:a16="http://schemas.microsoft.com/office/drawing/2014/main" id="{8F0E476D-70E1-1440-4AC9-B7EBCD8D20B9}"/>
              </a:ext>
            </a:extLst>
          </p:cNvPr>
          <p:cNvSpPr>
            <a:spLocks noGrp="1"/>
          </p:cNvSpPr>
          <p:nvPr>
            <p:ph type="title" hasCustomPrompt="1"/>
          </p:nvPr>
        </p:nvSpPr>
        <p:spPr>
          <a:xfrm>
            <a:off x="6488349" y="1823851"/>
            <a:ext cx="4572000" cy="1605149"/>
          </a:xfrm>
        </p:spPr>
        <p:txBody>
          <a:bodyPr anchor="t">
            <a:noAutofit/>
          </a:bodyPr>
          <a:lstStyle>
            <a:lvl1pPr>
              <a:defRPr sz="4000">
                <a:solidFill>
                  <a:schemeClr val="bg1"/>
                </a:solidFill>
              </a:defRPr>
            </a:lvl1pPr>
          </a:lstStyle>
          <a:p>
            <a:r>
              <a:rPr lang="en-GB" dirty="0"/>
              <a:t>Click to edit Speaker Name</a:t>
            </a:r>
            <a:endParaRPr lang="en-IE" dirty="0"/>
          </a:p>
        </p:txBody>
      </p:sp>
      <p:sp>
        <p:nvSpPr>
          <p:cNvPr id="12" name="Slide Number Placeholder 5">
            <a:extLst>
              <a:ext uri="{FF2B5EF4-FFF2-40B4-BE49-F238E27FC236}">
                <a16:creationId xmlns:a16="http://schemas.microsoft.com/office/drawing/2014/main" id="{294EB92C-22CA-779D-5B20-26D153DF8597}"/>
              </a:ext>
            </a:extLst>
          </p:cNvPr>
          <p:cNvSpPr txBox="1">
            <a:spLocks/>
          </p:cNvSpPr>
          <p:nvPr/>
        </p:nvSpPr>
        <p:spPr>
          <a:xfrm>
            <a:off x="11239130" y="20748"/>
            <a:ext cx="62957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E" dirty="0">
              <a:solidFill>
                <a:schemeClr val="tx1"/>
              </a:solidFill>
            </a:endParaRPr>
          </a:p>
        </p:txBody>
      </p:sp>
      <p:sp>
        <p:nvSpPr>
          <p:cNvPr id="14" name="Slide Number Placeholder 5">
            <a:extLst>
              <a:ext uri="{FF2B5EF4-FFF2-40B4-BE49-F238E27FC236}">
                <a16:creationId xmlns:a16="http://schemas.microsoft.com/office/drawing/2014/main" id="{5A33C91D-A9C3-0DB6-739C-78C1F4C58051}"/>
              </a:ext>
            </a:extLst>
          </p:cNvPr>
          <p:cNvSpPr>
            <a:spLocks noGrp="1"/>
          </p:cNvSpPr>
          <p:nvPr>
            <p:ph type="sldNum" sz="quarter" idx="12"/>
          </p:nvPr>
        </p:nvSpPr>
        <p:spPr>
          <a:xfrm>
            <a:off x="11315870" y="6124575"/>
            <a:ext cx="541168" cy="365125"/>
          </a:xfrm>
        </p:spPr>
        <p:txBody>
          <a:bodyPr/>
          <a:lstStyle>
            <a:lvl1pPr>
              <a:defRPr baseline="0">
                <a:solidFill>
                  <a:schemeClr val="bg1"/>
                </a:solidFill>
              </a:defRPr>
            </a:lvl1pPr>
          </a:lstStyle>
          <a:p>
            <a:fld id="{1D05C8B6-EC5E-42D9-8D75-1E05D6428564}" type="slidenum">
              <a:rPr lang="sv-SE" smtClean="0"/>
              <a:pPr/>
              <a:t>‹#›</a:t>
            </a:fld>
            <a:endParaRPr lang="sv-SE" dirty="0"/>
          </a:p>
        </p:txBody>
      </p:sp>
      <p:sp>
        <p:nvSpPr>
          <p:cNvPr id="7" name="Picture Placeholder 6">
            <a:extLst>
              <a:ext uri="{FF2B5EF4-FFF2-40B4-BE49-F238E27FC236}">
                <a16:creationId xmlns:a16="http://schemas.microsoft.com/office/drawing/2014/main" id="{3D8C572B-2DA7-ACC1-2B8C-2909C09FA98A}"/>
              </a:ext>
            </a:extLst>
          </p:cNvPr>
          <p:cNvSpPr>
            <a:spLocks noGrp="1"/>
          </p:cNvSpPr>
          <p:nvPr>
            <p:ph type="pic" sz="quarter" idx="14" hasCustomPrompt="1"/>
          </p:nvPr>
        </p:nvSpPr>
        <p:spPr>
          <a:xfrm>
            <a:off x="1649145" y="1452036"/>
            <a:ext cx="3600000" cy="3600000"/>
          </a:xfrm>
          <a:prstGeom prst="rect">
            <a:avLst/>
          </a:prstGeom>
          <a:solidFill>
            <a:schemeClr val="bg1"/>
          </a:solidFill>
          <a:ln w="127000">
            <a:noFill/>
          </a:ln>
        </p:spPr>
        <p:txBody>
          <a:bodyPr anchor="ctr"/>
          <a:lstStyle>
            <a:lvl1pPr marL="0" indent="0" algn="ctr">
              <a:buNone/>
              <a:defRPr>
                <a:solidFill>
                  <a:schemeClr val="bg1">
                    <a:lumMod val="85000"/>
                  </a:schemeClr>
                </a:solidFill>
              </a:defRPr>
            </a:lvl1pPr>
          </a:lstStyle>
          <a:p>
            <a:r>
              <a:rPr lang="it-IT" dirty="0"/>
              <a:t>Click to </a:t>
            </a:r>
            <a:r>
              <a:rPr lang="it-IT" dirty="0" err="1"/>
              <a:t>Insert</a:t>
            </a:r>
            <a:r>
              <a:rPr lang="it-IT" dirty="0"/>
              <a:t> </a:t>
            </a:r>
            <a:r>
              <a:rPr lang="it-IT" dirty="0" err="1"/>
              <a:t>profile</a:t>
            </a:r>
            <a:r>
              <a:rPr lang="it-IT" dirty="0"/>
              <a:t> image </a:t>
            </a:r>
            <a:r>
              <a:rPr lang="it-IT" dirty="0" err="1"/>
              <a:t>here</a:t>
            </a:r>
            <a:endParaRPr lang="en-IE" dirty="0"/>
          </a:p>
        </p:txBody>
      </p:sp>
      <p:sp>
        <p:nvSpPr>
          <p:cNvPr id="15" name="Text Placeholder 14">
            <a:extLst>
              <a:ext uri="{FF2B5EF4-FFF2-40B4-BE49-F238E27FC236}">
                <a16:creationId xmlns:a16="http://schemas.microsoft.com/office/drawing/2014/main" id="{398F40BD-A145-71A9-BEBF-E13C64F6CDE3}"/>
              </a:ext>
            </a:extLst>
          </p:cNvPr>
          <p:cNvSpPr>
            <a:spLocks noGrp="1"/>
          </p:cNvSpPr>
          <p:nvPr>
            <p:ph type="body" sz="quarter" idx="15" hasCustomPrompt="1"/>
          </p:nvPr>
        </p:nvSpPr>
        <p:spPr>
          <a:xfrm>
            <a:off x="6488350" y="3470535"/>
            <a:ext cx="4562272" cy="415664"/>
          </a:xfrm>
        </p:spPr>
        <p:txBody>
          <a:bodyPr/>
          <a:lstStyle>
            <a:lvl1pPr marL="0" indent="0">
              <a:buNone/>
              <a:defRPr>
                <a:solidFill>
                  <a:schemeClr val="bg1">
                    <a:lumMod val="95000"/>
                  </a:schemeClr>
                </a:solidFill>
                <a:latin typeface="Montserrat" panose="00000500000000000000" pitchFamily="2" charset="0"/>
              </a:defRPr>
            </a:lvl1pPr>
          </a:lstStyle>
          <a:p>
            <a:pPr lvl="0"/>
            <a:r>
              <a:rPr lang="en-US" dirty="0"/>
              <a:t>Click to edit speaker role</a:t>
            </a:r>
          </a:p>
        </p:txBody>
      </p:sp>
      <p:pic>
        <p:nvPicPr>
          <p:cNvPr id="5" name="Graphic 7">
            <a:extLst>
              <a:ext uri="{FF2B5EF4-FFF2-40B4-BE49-F238E27FC236}">
                <a16:creationId xmlns:a16="http://schemas.microsoft.com/office/drawing/2014/main" id="{DFBC8D94-D62C-2F11-C3E9-A8CA918767D3}"/>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sp>
        <p:nvSpPr>
          <p:cNvPr id="18" name="TextBox 17">
            <a:extLst>
              <a:ext uri="{FF2B5EF4-FFF2-40B4-BE49-F238E27FC236}">
                <a16:creationId xmlns:a16="http://schemas.microsoft.com/office/drawing/2014/main" id="{34048BD4-CE4A-EB6E-000B-6105D7FA22BA}"/>
              </a:ext>
            </a:extLst>
          </p:cNvPr>
          <p:cNvSpPr txBox="1"/>
          <p:nvPr/>
        </p:nvSpPr>
        <p:spPr>
          <a:xfrm>
            <a:off x="6507804" y="1342417"/>
            <a:ext cx="3715966" cy="461665"/>
          </a:xfrm>
          <a:prstGeom prst="rect">
            <a:avLst/>
          </a:prstGeom>
          <a:noFill/>
        </p:spPr>
        <p:txBody>
          <a:bodyPr wrap="square" rtlCol="0">
            <a:spAutoFit/>
          </a:bodyPr>
          <a:lstStyle/>
          <a:p>
            <a:r>
              <a:rPr lang="it-IT" sz="2400" dirty="0">
                <a:solidFill>
                  <a:schemeClr val="accent5">
                    <a:lumMod val="20000"/>
                    <a:lumOff val="80000"/>
                  </a:schemeClr>
                </a:solidFill>
                <a:latin typeface="+mj-lt"/>
              </a:rPr>
              <a:t>Meet the speaker</a:t>
            </a:r>
            <a:endParaRPr lang="en-IE" sz="2400" dirty="0">
              <a:solidFill>
                <a:schemeClr val="accent5">
                  <a:lumMod val="20000"/>
                  <a:lumOff val="80000"/>
                </a:schemeClr>
              </a:solidFill>
              <a:latin typeface="+mj-lt"/>
            </a:endParaRPr>
          </a:p>
        </p:txBody>
      </p:sp>
      <p:sp>
        <p:nvSpPr>
          <p:cNvPr id="19" name="Rectangle 18">
            <a:extLst>
              <a:ext uri="{FF2B5EF4-FFF2-40B4-BE49-F238E27FC236}">
                <a16:creationId xmlns:a16="http://schemas.microsoft.com/office/drawing/2014/main" id="{5331B5FF-20EC-57C3-3D81-5778409F0C7A}"/>
              </a:ext>
            </a:extLst>
          </p:cNvPr>
          <p:cNvSpPr/>
          <p:nvPr/>
        </p:nvSpPr>
        <p:spPr>
          <a:xfrm>
            <a:off x="6507804" y="4858512"/>
            <a:ext cx="768485" cy="58366"/>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Text Placeholder 9">
            <a:extLst>
              <a:ext uri="{FF2B5EF4-FFF2-40B4-BE49-F238E27FC236}">
                <a16:creationId xmlns:a16="http://schemas.microsoft.com/office/drawing/2014/main" id="{0EC115A2-8A06-B998-E04F-DD0008C60ADA}"/>
              </a:ext>
            </a:extLst>
          </p:cNvPr>
          <p:cNvSpPr>
            <a:spLocks noGrp="1"/>
          </p:cNvSpPr>
          <p:nvPr>
            <p:ph type="body" sz="quarter" idx="16" hasCustomPrompt="1"/>
          </p:nvPr>
        </p:nvSpPr>
        <p:spPr>
          <a:xfrm>
            <a:off x="6411235" y="4974635"/>
            <a:ext cx="3549886" cy="369888"/>
          </a:xfrm>
        </p:spPr>
        <p:txBody>
          <a:bodyPr>
            <a:noAutofit/>
          </a:bodyPr>
          <a:lstStyle>
            <a:lvl1pPr marL="0" indent="0">
              <a:buNone/>
              <a:defRPr sz="1200">
                <a:solidFill>
                  <a:schemeClr val="bg1">
                    <a:lumMod val="95000"/>
                  </a:schemeClr>
                </a:solidFill>
                <a:latin typeface="+mj-lt"/>
              </a:defRPr>
            </a:lvl1pPr>
          </a:lstStyle>
          <a:p>
            <a:pPr lvl="0"/>
            <a:r>
              <a:rPr lang="en-US" dirty="0"/>
              <a:t>@nickname</a:t>
            </a:r>
            <a:endParaRPr lang="en-IE" dirty="0"/>
          </a:p>
        </p:txBody>
      </p:sp>
      <p:sp>
        <p:nvSpPr>
          <p:cNvPr id="22" name="Text Placeholder 14">
            <a:extLst>
              <a:ext uri="{FF2B5EF4-FFF2-40B4-BE49-F238E27FC236}">
                <a16:creationId xmlns:a16="http://schemas.microsoft.com/office/drawing/2014/main" id="{0EAB9A1D-46D2-9B34-62D6-BC4800386A22}"/>
              </a:ext>
            </a:extLst>
          </p:cNvPr>
          <p:cNvSpPr>
            <a:spLocks noGrp="1"/>
          </p:cNvSpPr>
          <p:nvPr>
            <p:ph type="body" sz="quarter" idx="17" hasCustomPrompt="1"/>
          </p:nvPr>
        </p:nvSpPr>
        <p:spPr>
          <a:xfrm>
            <a:off x="6488350" y="3931388"/>
            <a:ext cx="4562272" cy="415664"/>
          </a:xfrm>
        </p:spPr>
        <p:txBody>
          <a:bodyPr/>
          <a:lstStyle>
            <a:lvl1pPr marL="0" indent="0">
              <a:buNone/>
              <a:defRPr>
                <a:solidFill>
                  <a:schemeClr val="bg1">
                    <a:lumMod val="95000"/>
                  </a:schemeClr>
                </a:solidFill>
                <a:latin typeface="Montserrat" panose="00000500000000000000" pitchFamily="2" charset="0"/>
              </a:defRPr>
            </a:lvl1pPr>
          </a:lstStyle>
          <a:p>
            <a:pPr lvl="0"/>
            <a:r>
              <a:rPr lang="en-US" dirty="0"/>
              <a:t>Click to edit company name</a:t>
            </a:r>
          </a:p>
        </p:txBody>
      </p:sp>
      <p:pic>
        <p:nvPicPr>
          <p:cNvPr id="8" name="Graphic 7">
            <a:extLst>
              <a:ext uri="{FF2B5EF4-FFF2-40B4-BE49-F238E27FC236}">
                <a16:creationId xmlns:a16="http://schemas.microsoft.com/office/drawing/2014/main" id="{B2FDF2A4-9422-AB68-AEEB-46C1A583F3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30121" y="6624838"/>
            <a:ext cx="661879" cy="233162"/>
          </a:xfrm>
          <a:prstGeom prst="rect">
            <a:avLst/>
          </a:prstGeom>
        </p:spPr>
      </p:pic>
      <p:pic>
        <p:nvPicPr>
          <p:cNvPr id="9" name="Graphic 8">
            <a:extLst>
              <a:ext uri="{FF2B5EF4-FFF2-40B4-BE49-F238E27FC236}">
                <a16:creationId xmlns:a16="http://schemas.microsoft.com/office/drawing/2014/main" id="{2385E819-BDD2-E421-ABA1-B07AC5EAF493}"/>
              </a:ext>
            </a:extLst>
          </p:cNvPr>
          <p:cNvPicPr>
            <a:picLocks noChangeAspect="1"/>
          </p:cNvPicPr>
          <p:nvPr/>
        </p:nvPicPr>
        <p: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19872" y="333375"/>
            <a:ext cx="1337165" cy="815201"/>
          </a:xfrm>
          <a:prstGeom prst="rect">
            <a:avLst/>
          </a:prstGeom>
        </p:spPr>
      </p:pic>
    </p:spTree>
    <p:extLst>
      <p:ext uri="{BB962C8B-B14F-4D97-AF65-F5344CB8AC3E}">
        <p14:creationId xmlns:p14="http://schemas.microsoft.com/office/powerpoint/2010/main" val="1699102234"/>
      </p:ext>
    </p:extLst>
  </p:cSld>
  <p:clrMapOvr>
    <a:masterClrMapping/>
  </p:clrMapOvr>
  <p:transition spd="slow">
    <p:push dir="u"/>
  </p:transition>
  <p:hf hdr="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Speaker slide">
    <p:spTree>
      <p:nvGrpSpPr>
        <p:cNvPr id="1" name=""/>
        <p:cNvGrpSpPr/>
        <p:nvPr/>
      </p:nvGrpSpPr>
      <p:grpSpPr>
        <a:xfrm>
          <a:off x="0" y="0"/>
          <a:ext cx="0" cy="0"/>
          <a:chOff x="0" y="0"/>
          <a:chExt cx="0" cy="0"/>
        </a:xfrm>
      </p:grpSpPr>
      <p:pic>
        <p:nvPicPr>
          <p:cNvPr id="4" name="Picture 3" descr="A blue square with white lines&#10;&#10;Description automatically generated">
            <a:extLst>
              <a:ext uri="{FF2B5EF4-FFF2-40B4-BE49-F238E27FC236}">
                <a16:creationId xmlns:a16="http://schemas.microsoft.com/office/drawing/2014/main" id="{A3DB9D22-35B3-2473-EDFB-A90B2284C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F93B10AB-9E1B-E432-CBD2-AFA462BA9E69}"/>
              </a:ext>
            </a:extLst>
          </p:cNvPr>
          <p:cNvSpPr/>
          <p:nvPr/>
        </p:nvSpPr>
        <p:spPr>
          <a:xfrm>
            <a:off x="1862981" y="1657882"/>
            <a:ext cx="3614873" cy="361487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a:extLst>
              <a:ext uri="{FF2B5EF4-FFF2-40B4-BE49-F238E27FC236}">
                <a16:creationId xmlns:a16="http://schemas.microsoft.com/office/drawing/2014/main" id="{8F0E476D-70E1-1440-4AC9-B7EBCD8D20B9}"/>
              </a:ext>
            </a:extLst>
          </p:cNvPr>
          <p:cNvSpPr>
            <a:spLocks noGrp="1"/>
          </p:cNvSpPr>
          <p:nvPr>
            <p:ph type="title" hasCustomPrompt="1"/>
          </p:nvPr>
        </p:nvSpPr>
        <p:spPr>
          <a:xfrm>
            <a:off x="6488349" y="1823851"/>
            <a:ext cx="4572000" cy="1605149"/>
          </a:xfrm>
        </p:spPr>
        <p:txBody>
          <a:bodyPr anchor="t">
            <a:noAutofit/>
          </a:bodyPr>
          <a:lstStyle>
            <a:lvl1pPr>
              <a:defRPr sz="4000">
                <a:solidFill>
                  <a:schemeClr val="bg1"/>
                </a:solidFill>
              </a:defRPr>
            </a:lvl1pPr>
          </a:lstStyle>
          <a:p>
            <a:r>
              <a:rPr lang="en-GB" dirty="0"/>
              <a:t>Click to edit Speaker Name</a:t>
            </a:r>
            <a:endParaRPr lang="en-IE" dirty="0"/>
          </a:p>
        </p:txBody>
      </p:sp>
      <p:sp>
        <p:nvSpPr>
          <p:cNvPr id="12" name="Slide Number Placeholder 5">
            <a:extLst>
              <a:ext uri="{FF2B5EF4-FFF2-40B4-BE49-F238E27FC236}">
                <a16:creationId xmlns:a16="http://schemas.microsoft.com/office/drawing/2014/main" id="{294EB92C-22CA-779D-5B20-26D153DF8597}"/>
              </a:ext>
            </a:extLst>
          </p:cNvPr>
          <p:cNvSpPr txBox="1">
            <a:spLocks/>
          </p:cNvSpPr>
          <p:nvPr/>
        </p:nvSpPr>
        <p:spPr>
          <a:xfrm>
            <a:off x="11239130" y="20748"/>
            <a:ext cx="62957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E" dirty="0">
              <a:solidFill>
                <a:schemeClr val="tx1"/>
              </a:solidFill>
            </a:endParaRPr>
          </a:p>
        </p:txBody>
      </p:sp>
      <p:sp>
        <p:nvSpPr>
          <p:cNvPr id="14" name="Slide Number Placeholder 5">
            <a:extLst>
              <a:ext uri="{FF2B5EF4-FFF2-40B4-BE49-F238E27FC236}">
                <a16:creationId xmlns:a16="http://schemas.microsoft.com/office/drawing/2014/main" id="{5A33C91D-A9C3-0DB6-739C-78C1F4C58051}"/>
              </a:ext>
            </a:extLst>
          </p:cNvPr>
          <p:cNvSpPr>
            <a:spLocks noGrp="1"/>
          </p:cNvSpPr>
          <p:nvPr>
            <p:ph type="sldNum" sz="quarter" idx="12"/>
          </p:nvPr>
        </p:nvSpPr>
        <p:spPr>
          <a:xfrm>
            <a:off x="11315870" y="6124575"/>
            <a:ext cx="541168" cy="365125"/>
          </a:xfrm>
        </p:spPr>
        <p:txBody>
          <a:bodyPr/>
          <a:lstStyle>
            <a:lvl1pPr>
              <a:defRPr baseline="0">
                <a:solidFill>
                  <a:schemeClr val="bg1"/>
                </a:solidFill>
              </a:defRPr>
            </a:lvl1pPr>
          </a:lstStyle>
          <a:p>
            <a:fld id="{1D05C8B6-EC5E-42D9-8D75-1E05D6428564}" type="slidenum">
              <a:rPr lang="sv-SE" smtClean="0"/>
              <a:pPr/>
              <a:t>‹#›</a:t>
            </a:fld>
            <a:endParaRPr lang="sv-SE" dirty="0"/>
          </a:p>
        </p:txBody>
      </p:sp>
      <p:sp>
        <p:nvSpPr>
          <p:cNvPr id="7" name="Picture Placeholder 6">
            <a:extLst>
              <a:ext uri="{FF2B5EF4-FFF2-40B4-BE49-F238E27FC236}">
                <a16:creationId xmlns:a16="http://schemas.microsoft.com/office/drawing/2014/main" id="{3D8C572B-2DA7-ACC1-2B8C-2909C09FA98A}"/>
              </a:ext>
            </a:extLst>
          </p:cNvPr>
          <p:cNvSpPr>
            <a:spLocks noGrp="1"/>
          </p:cNvSpPr>
          <p:nvPr>
            <p:ph type="pic" sz="quarter" idx="14" hasCustomPrompt="1"/>
          </p:nvPr>
        </p:nvSpPr>
        <p:spPr>
          <a:xfrm>
            <a:off x="1649145" y="1452036"/>
            <a:ext cx="3600000" cy="3600000"/>
          </a:xfrm>
          <a:prstGeom prst="rect">
            <a:avLst/>
          </a:prstGeom>
          <a:solidFill>
            <a:schemeClr val="bg1"/>
          </a:solidFill>
          <a:ln w="127000">
            <a:noFill/>
          </a:ln>
        </p:spPr>
        <p:txBody>
          <a:bodyPr anchor="ctr"/>
          <a:lstStyle>
            <a:lvl1pPr marL="0" indent="0" algn="ctr">
              <a:buNone/>
              <a:defRPr>
                <a:solidFill>
                  <a:schemeClr val="bg1">
                    <a:lumMod val="85000"/>
                  </a:schemeClr>
                </a:solidFill>
              </a:defRPr>
            </a:lvl1pPr>
          </a:lstStyle>
          <a:p>
            <a:r>
              <a:rPr lang="it-IT" dirty="0"/>
              <a:t>Click to </a:t>
            </a:r>
            <a:r>
              <a:rPr lang="it-IT" dirty="0" err="1"/>
              <a:t>Insert</a:t>
            </a:r>
            <a:r>
              <a:rPr lang="it-IT" dirty="0"/>
              <a:t> </a:t>
            </a:r>
            <a:r>
              <a:rPr lang="it-IT" dirty="0" err="1"/>
              <a:t>profile</a:t>
            </a:r>
            <a:r>
              <a:rPr lang="it-IT" dirty="0"/>
              <a:t> image </a:t>
            </a:r>
            <a:r>
              <a:rPr lang="it-IT" dirty="0" err="1"/>
              <a:t>here</a:t>
            </a:r>
            <a:endParaRPr lang="en-IE" dirty="0"/>
          </a:p>
        </p:txBody>
      </p:sp>
      <p:sp>
        <p:nvSpPr>
          <p:cNvPr id="15" name="Text Placeholder 14">
            <a:extLst>
              <a:ext uri="{FF2B5EF4-FFF2-40B4-BE49-F238E27FC236}">
                <a16:creationId xmlns:a16="http://schemas.microsoft.com/office/drawing/2014/main" id="{398F40BD-A145-71A9-BEBF-E13C64F6CDE3}"/>
              </a:ext>
            </a:extLst>
          </p:cNvPr>
          <p:cNvSpPr>
            <a:spLocks noGrp="1"/>
          </p:cNvSpPr>
          <p:nvPr>
            <p:ph type="body" sz="quarter" idx="15" hasCustomPrompt="1"/>
          </p:nvPr>
        </p:nvSpPr>
        <p:spPr>
          <a:xfrm>
            <a:off x="6488350" y="3470535"/>
            <a:ext cx="4562272" cy="415664"/>
          </a:xfrm>
        </p:spPr>
        <p:txBody>
          <a:bodyPr/>
          <a:lstStyle>
            <a:lvl1pPr marL="0" indent="0">
              <a:buNone/>
              <a:defRPr>
                <a:solidFill>
                  <a:schemeClr val="bg1">
                    <a:lumMod val="95000"/>
                  </a:schemeClr>
                </a:solidFill>
                <a:latin typeface="Montserrat" panose="00000500000000000000" pitchFamily="2" charset="0"/>
              </a:defRPr>
            </a:lvl1pPr>
          </a:lstStyle>
          <a:p>
            <a:pPr lvl="0"/>
            <a:r>
              <a:rPr lang="en-US" dirty="0"/>
              <a:t>Click to edit speaker role,</a:t>
            </a:r>
          </a:p>
        </p:txBody>
      </p:sp>
      <p:pic>
        <p:nvPicPr>
          <p:cNvPr id="5" name="Graphic 7">
            <a:extLst>
              <a:ext uri="{FF2B5EF4-FFF2-40B4-BE49-F238E27FC236}">
                <a16:creationId xmlns:a16="http://schemas.microsoft.com/office/drawing/2014/main" id="{DFBC8D94-D62C-2F11-C3E9-A8CA918767D3}"/>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sp>
        <p:nvSpPr>
          <p:cNvPr id="6" name="Rectangle 5">
            <a:extLst>
              <a:ext uri="{FF2B5EF4-FFF2-40B4-BE49-F238E27FC236}">
                <a16:creationId xmlns:a16="http://schemas.microsoft.com/office/drawing/2014/main" id="{E81802DB-2A2D-74A0-E4D6-ED3B5E269D35}"/>
              </a:ext>
            </a:extLst>
          </p:cNvPr>
          <p:cNvSpPr/>
          <p:nvPr/>
        </p:nvSpPr>
        <p:spPr>
          <a:xfrm>
            <a:off x="6507804" y="4858512"/>
            <a:ext cx="768485" cy="58366"/>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0" name="Text Placeholder 9">
            <a:extLst>
              <a:ext uri="{FF2B5EF4-FFF2-40B4-BE49-F238E27FC236}">
                <a16:creationId xmlns:a16="http://schemas.microsoft.com/office/drawing/2014/main" id="{8D9B0014-CEEC-C069-2A16-393E442FD087}"/>
              </a:ext>
            </a:extLst>
          </p:cNvPr>
          <p:cNvSpPr>
            <a:spLocks noGrp="1"/>
          </p:cNvSpPr>
          <p:nvPr>
            <p:ph type="body" sz="quarter" idx="16" hasCustomPrompt="1"/>
          </p:nvPr>
        </p:nvSpPr>
        <p:spPr>
          <a:xfrm>
            <a:off x="6411235" y="4974635"/>
            <a:ext cx="3549886" cy="369888"/>
          </a:xfrm>
        </p:spPr>
        <p:txBody>
          <a:bodyPr>
            <a:noAutofit/>
          </a:bodyPr>
          <a:lstStyle>
            <a:lvl1pPr marL="0" indent="0">
              <a:buNone/>
              <a:defRPr sz="1200">
                <a:solidFill>
                  <a:schemeClr val="bg1">
                    <a:lumMod val="95000"/>
                  </a:schemeClr>
                </a:solidFill>
                <a:latin typeface="+mj-lt"/>
              </a:defRPr>
            </a:lvl1pPr>
          </a:lstStyle>
          <a:p>
            <a:pPr lvl="0"/>
            <a:r>
              <a:rPr lang="en-US" dirty="0"/>
              <a:t>@nickname</a:t>
            </a:r>
            <a:endParaRPr lang="en-IE" dirty="0"/>
          </a:p>
        </p:txBody>
      </p:sp>
      <p:sp>
        <p:nvSpPr>
          <p:cNvPr id="18" name="TextBox 17">
            <a:extLst>
              <a:ext uri="{FF2B5EF4-FFF2-40B4-BE49-F238E27FC236}">
                <a16:creationId xmlns:a16="http://schemas.microsoft.com/office/drawing/2014/main" id="{34048BD4-CE4A-EB6E-000B-6105D7FA22BA}"/>
              </a:ext>
            </a:extLst>
          </p:cNvPr>
          <p:cNvSpPr txBox="1"/>
          <p:nvPr/>
        </p:nvSpPr>
        <p:spPr>
          <a:xfrm>
            <a:off x="6507804" y="1342417"/>
            <a:ext cx="3715966" cy="461665"/>
          </a:xfrm>
          <a:prstGeom prst="rect">
            <a:avLst/>
          </a:prstGeom>
          <a:noFill/>
        </p:spPr>
        <p:txBody>
          <a:bodyPr wrap="square" rtlCol="0">
            <a:spAutoFit/>
          </a:bodyPr>
          <a:lstStyle/>
          <a:p>
            <a:r>
              <a:rPr lang="it-IT" sz="2400" dirty="0">
                <a:solidFill>
                  <a:schemeClr val="accent2"/>
                </a:solidFill>
                <a:latin typeface="+mj-lt"/>
              </a:rPr>
              <a:t>Meet the speaker</a:t>
            </a:r>
            <a:endParaRPr lang="en-IE" sz="2400" dirty="0">
              <a:solidFill>
                <a:schemeClr val="accent2"/>
              </a:solidFill>
              <a:latin typeface="+mj-lt"/>
            </a:endParaRPr>
          </a:p>
        </p:txBody>
      </p:sp>
      <p:sp>
        <p:nvSpPr>
          <p:cNvPr id="9" name="Text Placeholder 14">
            <a:extLst>
              <a:ext uri="{FF2B5EF4-FFF2-40B4-BE49-F238E27FC236}">
                <a16:creationId xmlns:a16="http://schemas.microsoft.com/office/drawing/2014/main" id="{C83EA552-9136-1C0A-77D3-315D39C94D4E}"/>
              </a:ext>
            </a:extLst>
          </p:cNvPr>
          <p:cNvSpPr>
            <a:spLocks noGrp="1"/>
          </p:cNvSpPr>
          <p:nvPr>
            <p:ph type="body" sz="quarter" idx="17" hasCustomPrompt="1"/>
          </p:nvPr>
        </p:nvSpPr>
        <p:spPr>
          <a:xfrm>
            <a:off x="6488350" y="3931388"/>
            <a:ext cx="4562272" cy="415664"/>
          </a:xfrm>
        </p:spPr>
        <p:txBody>
          <a:bodyPr/>
          <a:lstStyle>
            <a:lvl1pPr marL="0" indent="0">
              <a:buNone/>
              <a:defRPr>
                <a:solidFill>
                  <a:schemeClr val="bg1">
                    <a:lumMod val="95000"/>
                  </a:schemeClr>
                </a:solidFill>
                <a:latin typeface="Montserrat" panose="00000500000000000000" pitchFamily="2" charset="0"/>
              </a:defRPr>
            </a:lvl1pPr>
          </a:lstStyle>
          <a:p>
            <a:pPr lvl="0"/>
            <a:r>
              <a:rPr lang="en-US" dirty="0"/>
              <a:t>Click to edit company name,</a:t>
            </a:r>
          </a:p>
        </p:txBody>
      </p:sp>
      <p:pic>
        <p:nvPicPr>
          <p:cNvPr id="11" name="Graphic 10">
            <a:extLst>
              <a:ext uri="{FF2B5EF4-FFF2-40B4-BE49-F238E27FC236}">
                <a16:creationId xmlns:a16="http://schemas.microsoft.com/office/drawing/2014/main" id="{D56F93FC-1C5B-BD75-D4F9-225DA349E4DD}"/>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9872" y="333375"/>
            <a:ext cx="1337165" cy="815201"/>
          </a:xfrm>
          <a:prstGeom prst="rect">
            <a:avLst/>
          </a:prstGeom>
        </p:spPr>
      </p:pic>
      <p:pic>
        <p:nvPicPr>
          <p:cNvPr id="16" name="Graphic 15">
            <a:extLst>
              <a:ext uri="{FF2B5EF4-FFF2-40B4-BE49-F238E27FC236}">
                <a16:creationId xmlns:a16="http://schemas.microsoft.com/office/drawing/2014/main" id="{9C54F1B6-D5B5-5886-89AD-ECD0C37126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1342936717"/>
      </p:ext>
    </p:extLst>
  </p:cSld>
  <p:clrMapOvr>
    <a:masterClrMapping/>
  </p:clrMapOvr>
  <p:transition spd="slow">
    <p:push dir="u"/>
  </p:transition>
  <p:hf hd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pic>
        <p:nvPicPr>
          <p:cNvPr id="3" name="Picture 2" descr="A blue background with a white border&#10;&#10;Description automatically generated">
            <a:extLst>
              <a:ext uri="{FF2B5EF4-FFF2-40B4-BE49-F238E27FC236}">
                <a16:creationId xmlns:a16="http://schemas.microsoft.com/office/drawing/2014/main" id="{6C864DF7-FCE3-D0B7-FEE8-E5550CA95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5F4127B4-D331-5869-09FE-21931AA89664}"/>
              </a:ext>
            </a:extLst>
          </p:cNvPr>
          <p:cNvSpPr/>
          <p:nvPr/>
        </p:nvSpPr>
        <p:spPr>
          <a:xfrm>
            <a:off x="7563026" y="1621563"/>
            <a:ext cx="3614873" cy="361487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Slide Number Placeholder 5">
            <a:extLst>
              <a:ext uri="{FF2B5EF4-FFF2-40B4-BE49-F238E27FC236}">
                <a16:creationId xmlns:a16="http://schemas.microsoft.com/office/drawing/2014/main" id="{294EB92C-22CA-779D-5B20-26D153DF8597}"/>
              </a:ext>
            </a:extLst>
          </p:cNvPr>
          <p:cNvSpPr txBox="1">
            <a:spLocks/>
          </p:cNvSpPr>
          <p:nvPr/>
        </p:nvSpPr>
        <p:spPr>
          <a:xfrm>
            <a:off x="11239130" y="20748"/>
            <a:ext cx="62957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E" dirty="0">
              <a:solidFill>
                <a:schemeClr val="tx1"/>
              </a:solidFill>
            </a:endParaRPr>
          </a:p>
        </p:txBody>
      </p:sp>
      <p:sp>
        <p:nvSpPr>
          <p:cNvPr id="14" name="Slide Number Placeholder 5">
            <a:extLst>
              <a:ext uri="{FF2B5EF4-FFF2-40B4-BE49-F238E27FC236}">
                <a16:creationId xmlns:a16="http://schemas.microsoft.com/office/drawing/2014/main" id="{5A33C91D-A9C3-0DB6-739C-78C1F4C58051}"/>
              </a:ext>
            </a:extLst>
          </p:cNvPr>
          <p:cNvSpPr>
            <a:spLocks noGrp="1"/>
          </p:cNvSpPr>
          <p:nvPr>
            <p:ph type="sldNum" sz="quarter" idx="12"/>
          </p:nvPr>
        </p:nvSpPr>
        <p:spPr>
          <a:xfrm>
            <a:off x="11315870" y="6124575"/>
            <a:ext cx="541168" cy="365125"/>
          </a:xfrm>
        </p:spPr>
        <p:txBody>
          <a:bodyPr/>
          <a:lstStyle>
            <a:lvl1pPr>
              <a:defRPr baseline="0">
                <a:solidFill>
                  <a:schemeClr val="bg1"/>
                </a:solidFill>
              </a:defRPr>
            </a:lvl1pPr>
          </a:lstStyle>
          <a:p>
            <a:fld id="{1D05C8B6-EC5E-42D9-8D75-1E05D6428564}" type="slidenum">
              <a:rPr lang="sv-SE" smtClean="0"/>
              <a:pPr/>
              <a:t>‹#›</a:t>
            </a:fld>
            <a:endParaRPr lang="sv-SE" dirty="0"/>
          </a:p>
        </p:txBody>
      </p:sp>
      <p:sp>
        <p:nvSpPr>
          <p:cNvPr id="7" name="Picture Placeholder 6">
            <a:extLst>
              <a:ext uri="{FF2B5EF4-FFF2-40B4-BE49-F238E27FC236}">
                <a16:creationId xmlns:a16="http://schemas.microsoft.com/office/drawing/2014/main" id="{3D8C572B-2DA7-ACC1-2B8C-2909C09FA98A}"/>
              </a:ext>
            </a:extLst>
          </p:cNvPr>
          <p:cNvSpPr>
            <a:spLocks noGrp="1"/>
          </p:cNvSpPr>
          <p:nvPr>
            <p:ph type="pic" sz="quarter" idx="14" hasCustomPrompt="1"/>
          </p:nvPr>
        </p:nvSpPr>
        <p:spPr>
          <a:xfrm>
            <a:off x="7374696" y="1452036"/>
            <a:ext cx="3600000" cy="3600000"/>
          </a:xfrm>
          <a:prstGeom prst="rect">
            <a:avLst/>
          </a:prstGeom>
          <a:solidFill>
            <a:schemeClr val="bg1"/>
          </a:solidFill>
          <a:ln w="127000">
            <a:noFill/>
          </a:ln>
        </p:spPr>
        <p:txBody>
          <a:bodyPr anchor="ctr"/>
          <a:lstStyle>
            <a:lvl1pPr marL="0" indent="0" algn="ctr">
              <a:buNone/>
              <a:defRPr>
                <a:solidFill>
                  <a:schemeClr val="bg1">
                    <a:lumMod val="85000"/>
                  </a:schemeClr>
                </a:solidFill>
              </a:defRPr>
            </a:lvl1pPr>
          </a:lstStyle>
          <a:p>
            <a:r>
              <a:rPr lang="it-IT" dirty="0"/>
              <a:t>Click to </a:t>
            </a:r>
            <a:r>
              <a:rPr lang="it-IT" dirty="0" err="1"/>
              <a:t>Insert</a:t>
            </a:r>
            <a:r>
              <a:rPr lang="it-IT" dirty="0"/>
              <a:t> </a:t>
            </a:r>
            <a:r>
              <a:rPr lang="it-IT" dirty="0" err="1"/>
              <a:t>profile</a:t>
            </a:r>
            <a:r>
              <a:rPr lang="it-IT" dirty="0"/>
              <a:t> image </a:t>
            </a:r>
            <a:r>
              <a:rPr lang="it-IT" dirty="0" err="1"/>
              <a:t>here</a:t>
            </a:r>
            <a:endParaRPr lang="en-IE" dirty="0"/>
          </a:p>
        </p:txBody>
      </p:sp>
      <p:sp>
        <p:nvSpPr>
          <p:cNvPr id="15" name="Text Placeholder 14">
            <a:extLst>
              <a:ext uri="{FF2B5EF4-FFF2-40B4-BE49-F238E27FC236}">
                <a16:creationId xmlns:a16="http://schemas.microsoft.com/office/drawing/2014/main" id="{398F40BD-A145-71A9-BEBF-E13C64F6CDE3}"/>
              </a:ext>
            </a:extLst>
          </p:cNvPr>
          <p:cNvSpPr>
            <a:spLocks noGrp="1"/>
          </p:cNvSpPr>
          <p:nvPr>
            <p:ph type="body" sz="quarter" idx="15" hasCustomPrompt="1"/>
          </p:nvPr>
        </p:nvSpPr>
        <p:spPr>
          <a:xfrm>
            <a:off x="2025749" y="1322364"/>
            <a:ext cx="3882682" cy="2658793"/>
          </a:xfrm>
        </p:spPr>
        <p:txBody>
          <a:bodyPr wrap="square">
            <a:noAutofit/>
          </a:bodyPr>
          <a:lstStyle>
            <a:lvl1pPr marL="0" indent="0">
              <a:buNone/>
              <a:defRPr lang="en-US" sz="3200" dirty="0">
                <a:solidFill>
                  <a:schemeClr val="bg1"/>
                </a:solidFill>
                <a:latin typeface="Montserrat" panose="00000500000000000000" pitchFamily="2" charset="0"/>
              </a:defRPr>
            </a:lvl1pPr>
          </a:lstStyle>
          <a:p>
            <a:pPr lvl="0"/>
            <a:r>
              <a:rPr lang="en-US" dirty="0"/>
              <a:t>Click to edit quote lorem ipsum dolor sit </a:t>
            </a:r>
            <a:r>
              <a:rPr lang="en-US" dirty="0" err="1"/>
              <a:t>amet</a:t>
            </a:r>
            <a:r>
              <a:rPr lang="en-US" dirty="0"/>
              <a:t> </a:t>
            </a:r>
            <a:r>
              <a:rPr lang="en-US" dirty="0" err="1"/>
              <a:t>consectur</a:t>
            </a:r>
            <a:endParaRPr lang="en-US" dirty="0"/>
          </a:p>
        </p:txBody>
      </p:sp>
      <p:pic>
        <p:nvPicPr>
          <p:cNvPr id="5" name="Graphic 7">
            <a:extLst>
              <a:ext uri="{FF2B5EF4-FFF2-40B4-BE49-F238E27FC236}">
                <a16:creationId xmlns:a16="http://schemas.microsoft.com/office/drawing/2014/main" id="{DFBC8D94-D62C-2F11-C3E9-A8CA918767D3}"/>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sp>
        <p:nvSpPr>
          <p:cNvPr id="18" name="TextBox 17">
            <a:extLst>
              <a:ext uri="{FF2B5EF4-FFF2-40B4-BE49-F238E27FC236}">
                <a16:creationId xmlns:a16="http://schemas.microsoft.com/office/drawing/2014/main" id="{34048BD4-CE4A-EB6E-000B-6105D7FA22BA}"/>
              </a:ext>
            </a:extLst>
          </p:cNvPr>
          <p:cNvSpPr txBox="1">
            <a:spLocks/>
          </p:cNvSpPr>
          <p:nvPr/>
        </p:nvSpPr>
        <p:spPr>
          <a:xfrm>
            <a:off x="585305" y="737506"/>
            <a:ext cx="1201291" cy="2646878"/>
          </a:xfrm>
          <a:prstGeom prst="rect">
            <a:avLst/>
          </a:prstGeom>
          <a:noFill/>
        </p:spPr>
        <p:txBody>
          <a:bodyPr wrap="square" rtlCol="0">
            <a:spAutoFit/>
          </a:bodyPr>
          <a:lstStyle/>
          <a:p>
            <a:r>
              <a:rPr lang="it-IT" sz="16600" dirty="0">
                <a:solidFill>
                  <a:schemeClr val="accent5">
                    <a:lumMod val="20000"/>
                    <a:lumOff val="80000"/>
                  </a:schemeClr>
                </a:solidFill>
                <a:latin typeface="+mj-lt"/>
              </a:rPr>
              <a:t>“</a:t>
            </a:r>
            <a:endParaRPr lang="en-IE" sz="16600" dirty="0">
              <a:solidFill>
                <a:schemeClr val="accent5">
                  <a:lumMod val="20000"/>
                  <a:lumOff val="80000"/>
                </a:schemeClr>
              </a:solidFill>
              <a:latin typeface="+mj-lt"/>
            </a:endParaRPr>
          </a:p>
        </p:txBody>
      </p:sp>
      <p:sp>
        <p:nvSpPr>
          <p:cNvPr id="19" name="Rectangle 18">
            <a:extLst>
              <a:ext uri="{FF2B5EF4-FFF2-40B4-BE49-F238E27FC236}">
                <a16:creationId xmlns:a16="http://schemas.microsoft.com/office/drawing/2014/main" id="{5331B5FF-20EC-57C3-3D81-5778409F0C7A}"/>
              </a:ext>
            </a:extLst>
          </p:cNvPr>
          <p:cNvSpPr/>
          <p:nvPr/>
        </p:nvSpPr>
        <p:spPr>
          <a:xfrm>
            <a:off x="2259361" y="4858512"/>
            <a:ext cx="768485" cy="58366"/>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Text Placeholder 9">
            <a:extLst>
              <a:ext uri="{FF2B5EF4-FFF2-40B4-BE49-F238E27FC236}">
                <a16:creationId xmlns:a16="http://schemas.microsoft.com/office/drawing/2014/main" id="{0EC115A2-8A06-B998-E04F-DD0008C60ADA}"/>
              </a:ext>
            </a:extLst>
          </p:cNvPr>
          <p:cNvSpPr>
            <a:spLocks noGrp="1"/>
          </p:cNvSpPr>
          <p:nvPr>
            <p:ph type="body" sz="quarter" idx="16" hasCustomPrompt="1"/>
          </p:nvPr>
        </p:nvSpPr>
        <p:spPr>
          <a:xfrm>
            <a:off x="2162792" y="4974635"/>
            <a:ext cx="3549886" cy="328885"/>
          </a:xfrm>
        </p:spPr>
        <p:txBody>
          <a:bodyPr>
            <a:noAutofit/>
          </a:bodyPr>
          <a:lstStyle>
            <a:lvl1pPr marL="0" indent="0">
              <a:buNone/>
              <a:defRPr sz="1200">
                <a:solidFill>
                  <a:schemeClr val="bg1">
                    <a:lumMod val="95000"/>
                  </a:schemeClr>
                </a:solidFill>
                <a:latin typeface="+mj-lt"/>
              </a:defRPr>
            </a:lvl1pPr>
          </a:lstStyle>
          <a:p>
            <a:pPr lvl="0"/>
            <a:r>
              <a:rPr lang="en-US" dirty="0"/>
              <a:t>Click to edit name</a:t>
            </a:r>
            <a:endParaRPr lang="en-IE" dirty="0"/>
          </a:p>
        </p:txBody>
      </p:sp>
      <p:sp>
        <p:nvSpPr>
          <p:cNvPr id="11" name="Text Placeholder 9">
            <a:extLst>
              <a:ext uri="{FF2B5EF4-FFF2-40B4-BE49-F238E27FC236}">
                <a16:creationId xmlns:a16="http://schemas.microsoft.com/office/drawing/2014/main" id="{C916D6E8-1BA4-BFBF-C1DC-FA0F2E363FC6}"/>
              </a:ext>
            </a:extLst>
          </p:cNvPr>
          <p:cNvSpPr>
            <a:spLocks noGrp="1"/>
          </p:cNvSpPr>
          <p:nvPr>
            <p:ph type="body" sz="quarter" idx="18" hasCustomPrompt="1"/>
          </p:nvPr>
        </p:nvSpPr>
        <p:spPr>
          <a:xfrm>
            <a:off x="2162792" y="5301208"/>
            <a:ext cx="3549886" cy="328885"/>
          </a:xfrm>
        </p:spPr>
        <p:txBody>
          <a:bodyPr>
            <a:noAutofit/>
          </a:bodyPr>
          <a:lstStyle>
            <a:lvl1pPr marL="0" indent="0">
              <a:buNone/>
              <a:defRPr sz="1200">
                <a:solidFill>
                  <a:schemeClr val="bg1">
                    <a:lumMod val="95000"/>
                  </a:schemeClr>
                </a:solidFill>
                <a:latin typeface="Montserrat" panose="00000500000000000000" pitchFamily="2" charset="0"/>
              </a:defRPr>
            </a:lvl1pPr>
          </a:lstStyle>
          <a:p>
            <a:pPr lvl="0"/>
            <a:r>
              <a:rPr lang="en-US" dirty="0"/>
              <a:t>Click to edit job role</a:t>
            </a:r>
            <a:endParaRPr lang="en-IE" dirty="0"/>
          </a:p>
        </p:txBody>
      </p:sp>
      <p:pic>
        <p:nvPicPr>
          <p:cNvPr id="6" name="Graphic 5">
            <a:extLst>
              <a:ext uri="{FF2B5EF4-FFF2-40B4-BE49-F238E27FC236}">
                <a16:creationId xmlns:a16="http://schemas.microsoft.com/office/drawing/2014/main" id="{8BFD9A40-EE3E-AED5-BC97-0A55868E3D6D}"/>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9872" y="333375"/>
            <a:ext cx="1337165" cy="815201"/>
          </a:xfrm>
          <a:prstGeom prst="rect">
            <a:avLst/>
          </a:prstGeom>
        </p:spPr>
      </p:pic>
      <p:pic>
        <p:nvPicPr>
          <p:cNvPr id="8" name="Graphic 7">
            <a:extLst>
              <a:ext uri="{FF2B5EF4-FFF2-40B4-BE49-F238E27FC236}">
                <a16:creationId xmlns:a16="http://schemas.microsoft.com/office/drawing/2014/main" id="{3388878E-8630-C0F3-7350-182E450458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931977391"/>
      </p:ext>
    </p:extLst>
  </p:cSld>
  <p:clrMapOvr>
    <a:masterClrMapping/>
  </p:clrMapOvr>
  <p:transition spd="slow">
    <p:push dir="u"/>
  </p:transition>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2-1_Title and Content">
    <p:spTree>
      <p:nvGrpSpPr>
        <p:cNvPr id="1" name=""/>
        <p:cNvGrpSpPr/>
        <p:nvPr/>
      </p:nvGrpSpPr>
      <p:grpSpPr>
        <a:xfrm>
          <a:off x="0" y="0"/>
          <a:ext cx="0" cy="0"/>
          <a:chOff x="0" y="0"/>
          <a:chExt cx="0" cy="0"/>
        </a:xfrm>
      </p:grpSpPr>
      <p:pic>
        <p:nvPicPr>
          <p:cNvPr id="4" name="Picture 3" descr="A white surface with a blue background&#10;&#10;Description automatically generated with medium confidence">
            <a:extLst>
              <a:ext uri="{FF2B5EF4-FFF2-40B4-BE49-F238E27FC236}">
                <a16:creationId xmlns:a16="http://schemas.microsoft.com/office/drawing/2014/main" id="{735D2C4A-859A-59C1-FCF9-58E5DD3BB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F0E476D-70E1-1440-4AC9-B7EBCD8D20B9}"/>
              </a:ext>
            </a:extLst>
          </p:cNvPr>
          <p:cNvSpPr>
            <a:spLocks noGrp="1"/>
          </p:cNvSpPr>
          <p:nvPr>
            <p:ph type="title" hasCustomPrompt="1"/>
          </p:nvPr>
        </p:nvSpPr>
        <p:spPr>
          <a:xfrm>
            <a:off x="363985" y="826766"/>
            <a:ext cx="5326951" cy="1325563"/>
          </a:xfrm>
        </p:spPr>
        <p:txBody>
          <a:bodyPr anchor="b"/>
          <a:lstStyle>
            <a:lvl1pPr>
              <a:defRPr>
                <a:solidFill>
                  <a:schemeClr val="tx2"/>
                </a:solidFill>
              </a:defRPr>
            </a:lvl1pPr>
          </a:lstStyle>
          <a:p>
            <a:r>
              <a:rPr lang="en-GB" dirty="0"/>
              <a:t>Click to edit title slide</a:t>
            </a:r>
            <a:endParaRPr lang="en-IE" dirty="0"/>
          </a:p>
        </p:txBody>
      </p:sp>
      <p:sp>
        <p:nvSpPr>
          <p:cNvPr id="12" name="Slide Number Placeholder 5">
            <a:extLst>
              <a:ext uri="{FF2B5EF4-FFF2-40B4-BE49-F238E27FC236}">
                <a16:creationId xmlns:a16="http://schemas.microsoft.com/office/drawing/2014/main" id="{294EB92C-22CA-779D-5B20-26D153DF8597}"/>
              </a:ext>
            </a:extLst>
          </p:cNvPr>
          <p:cNvSpPr txBox="1">
            <a:spLocks/>
          </p:cNvSpPr>
          <p:nvPr/>
        </p:nvSpPr>
        <p:spPr>
          <a:xfrm>
            <a:off x="11239130" y="20748"/>
            <a:ext cx="62957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E" dirty="0">
              <a:solidFill>
                <a:schemeClr val="tx1"/>
              </a:solidFill>
            </a:endParaRPr>
          </a:p>
        </p:txBody>
      </p:sp>
      <p:sp>
        <p:nvSpPr>
          <p:cNvPr id="14" name="Slide Number Placeholder 5">
            <a:extLst>
              <a:ext uri="{FF2B5EF4-FFF2-40B4-BE49-F238E27FC236}">
                <a16:creationId xmlns:a16="http://schemas.microsoft.com/office/drawing/2014/main" id="{5A33C91D-A9C3-0DB6-739C-78C1F4C58051}"/>
              </a:ext>
            </a:extLst>
          </p:cNvPr>
          <p:cNvSpPr>
            <a:spLocks noGrp="1"/>
          </p:cNvSpPr>
          <p:nvPr>
            <p:ph type="sldNum" sz="quarter" idx="12"/>
          </p:nvPr>
        </p:nvSpPr>
        <p:spPr>
          <a:xfrm>
            <a:off x="11315870" y="6129254"/>
            <a:ext cx="541168" cy="365125"/>
          </a:xfrm>
        </p:spPr>
        <p:txBody>
          <a:bodyPr/>
          <a:lstStyle>
            <a:lvl1pPr>
              <a:defRPr baseline="0">
                <a:solidFill>
                  <a:schemeClr val="bg2">
                    <a:lumMod val="75000"/>
                  </a:schemeClr>
                </a:solidFill>
              </a:defRPr>
            </a:lvl1pPr>
          </a:lstStyle>
          <a:p>
            <a:fld id="{1D05C8B6-EC5E-42D9-8D75-1E05D6428564}" type="slidenum">
              <a:rPr lang="sv-SE" smtClean="0"/>
              <a:pPr/>
              <a:t>‹#›</a:t>
            </a:fld>
            <a:endParaRPr lang="sv-SE" dirty="0"/>
          </a:p>
        </p:txBody>
      </p:sp>
      <p:pic>
        <p:nvPicPr>
          <p:cNvPr id="18" name="Picture 17" descr="Blue text on a black background&#10;&#10;Description automatically generated">
            <a:extLst>
              <a:ext uri="{FF2B5EF4-FFF2-40B4-BE49-F238E27FC236}">
                <a16:creationId xmlns:a16="http://schemas.microsoft.com/office/drawing/2014/main" id="{B19C0595-FC4F-8A17-32EA-B6FC567827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sp>
        <p:nvSpPr>
          <p:cNvPr id="24" name="Text Placeholder 23">
            <a:extLst>
              <a:ext uri="{FF2B5EF4-FFF2-40B4-BE49-F238E27FC236}">
                <a16:creationId xmlns:a16="http://schemas.microsoft.com/office/drawing/2014/main" id="{6CD764CD-70AB-A623-283E-77DF3F6C4426}"/>
              </a:ext>
            </a:extLst>
          </p:cNvPr>
          <p:cNvSpPr>
            <a:spLocks noGrp="1"/>
          </p:cNvSpPr>
          <p:nvPr>
            <p:ph type="body" sz="quarter" idx="17" hasCustomPrompt="1"/>
          </p:nvPr>
        </p:nvSpPr>
        <p:spPr>
          <a:xfrm>
            <a:off x="334963" y="2226009"/>
            <a:ext cx="11119100" cy="3007728"/>
          </a:xfrm>
        </p:spPr>
        <p:txBody>
          <a:bodyPr numCol="2" spcCol="576000"/>
          <a:lstStyle>
            <a:lvl1pPr marL="0" indent="0" algn="l">
              <a:buNone/>
              <a:defRPr sz="1700">
                <a:solidFill>
                  <a:srgbClr val="536B7E"/>
                </a:solidFill>
              </a:defRPr>
            </a:lvl1pPr>
            <a:lvl2pPr marL="0" indent="0" algn="l">
              <a:buNone/>
              <a:defRPr sz="1200">
                <a:solidFill>
                  <a:srgbClr val="536B7E"/>
                </a:solidFill>
              </a:defRPr>
            </a:lvl2pPr>
            <a:lvl3pPr marL="914400" indent="0">
              <a:buNone/>
              <a:defRPr/>
            </a:lvl3pPr>
          </a:lstStyle>
          <a:p>
            <a:pPr lvl="0"/>
            <a:r>
              <a:rPr lang="en-US" dirty="0"/>
              <a:t>Click to edit slide 2 columns paragraph</a:t>
            </a:r>
            <a:endParaRPr lang="en-IE" dirty="0"/>
          </a:p>
          <a:p>
            <a:pPr lvl="1"/>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sed diam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labore et dolore magna </a:t>
            </a:r>
            <a:r>
              <a:rPr lang="en-US" dirty="0" err="1"/>
              <a:t>aliquyam</a:t>
            </a:r>
            <a:r>
              <a:rPr lang="en-US" dirty="0"/>
              <a:t> </a:t>
            </a:r>
            <a:r>
              <a:rPr lang="en-US" dirty="0" err="1"/>
              <a:t>erat</a:t>
            </a:r>
            <a:r>
              <a:rPr lang="en-US" dirty="0"/>
              <a:t>, sed diam </a:t>
            </a:r>
            <a:r>
              <a:rPr lang="en-US" dirty="0" err="1"/>
              <a:t>voluptua</a:t>
            </a:r>
            <a:r>
              <a:rPr lang="en-US" dirty="0"/>
              <a:t>.</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sed diam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labore et dolore magna </a:t>
            </a:r>
            <a:r>
              <a:rPr lang="en-US" dirty="0" err="1"/>
              <a:t>aliquyam</a:t>
            </a:r>
            <a:r>
              <a:rPr lang="en-US" dirty="0"/>
              <a:t> </a:t>
            </a:r>
            <a:r>
              <a:rPr lang="en-US" dirty="0" err="1"/>
              <a:t>erat</a:t>
            </a:r>
            <a:r>
              <a:rPr lang="en-US" dirty="0"/>
              <a:t>, sed diam </a:t>
            </a:r>
            <a:r>
              <a:rPr lang="en-US" dirty="0" err="1"/>
              <a:t>voluptua</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sed diam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labore et dolore magna </a:t>
            </a:r>
            <a:r>
              <a:rPr lang="en-US" dirty="0" err="1"/>
              <a:t>aliquyam</a:t>
            </a:r>
            <a:r>
              <a:rPr lang="en-US" dirty="0"/>
              <a:t> </a:t>
            </a:r>
            <a:r>
              <a:rPr lang="en-US" dirty="0" err="1"/>
              <a:t>erat</a:t>
            </a:r>
            <a:r>
              <a:rPr lang="en-US" dirty="0"/>
              <a:t>, sed diam </a:t>
            </a:r>
            <a:r>
              <a:rPr lang="en-US" dirty="0" err="1"/>
              <a:t>voluptua</a:t>
            </a:r>
            <a:r>
              <a:rPr lang="en-US" dirty="0"/>
              <a:t>.</a:t>
            </a:r>
          </a:p>
          <a:p>
            <a:pPr lvl="1"/>
            <a:endParaRPr lang="en-US" dirty="0"/>
          </a:p>
          <a:p>
            <a:pPr marL="0" marR="0" lvl="1" indent="0" algn="l" defTabSz="914400" rtl="0" eaLnBrk="1" fontAlgn="auto" latinLnBrk="0" hangingPunct="1">
              <a:lnSpc>
                <a:spcPct val="120000"/>
              </a:lnSpc>
              <a:spcBef>
                <a:spcPts val="500"/>
              </a:spcBef>
              <a:spcAft>
                <a:spcPts val="0"/>
              </a:spcAft>
              <a:buClr>
                <a:srgbClr val="92D050"/>
              </a:buClr>
              <a:buSzPct val="127000"/>
              <a:buFont typeface="Arial" panose="020B0604020202020204" pitchFamily="34" charset="0"/>
              <a:buNone/>
              <a:tabLst/>
              <a:defRPr/>
            </a:pP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sed diam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labore et dolore magna </a:t>
            </a:r>
            <a:r>
              <a:rPr lang="en-US" dirty="0" err="1"/>
              <a:t>aliquyam</a:t>
            </a:r>
            <a:r>
              <a:rPr lang="en-US" dirty="0"/>
              <a:t> </a:t>
            </a:r>
            <a:r>
              <a:rPr lang="en-US" dirty="0" err="1"/>
              <a:t>erat</a:t>
            </a:r>
            <a:r>
              <a:rPr lang="en-US" dirty="0"/>
              <a:t>, sed diam </a:t>
            </a:r>
            <a:r>
              <a:rPr lang="en-US" dirty="0" err="1"/>
              <a:t>voluptua</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sed diam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labore et dolore magna </a:t>
            </a:r>
            <a:r>
              <a:rPr lang="en-US" dirty="0" err="1"/>
              <a:t>aliquyam</a:t>
            </a:r>
            <a:r>
              <a:rPr lang="en-US" dirty="0"/>
              <a:t> </a:t>
            </a:r>
            <a:r>
              <a:rPr lang="en-US" dirty="0" err="1"/>
              <a:t>erat</a:t>
            </a:r>
            <a:r>
              <a:rPr lang="en-US" dirty="0"/>
              <a:t>, sed diam </a:t>
            </a:r>
            <a:r>
              <a:rPr lang="en-US" dirty="0" err="1"/>
              <a:t>voluptua</a:t>
            </a:r>
            <a:r>
              <a:rPr lang="en-US" dirty="0"/>
              <a:t>.</a:t>
            </a:r>
          </a:p>
          <a:p>
            <a:pPr lvl="1"/>
            <a:endParaRPr lang="en-US" dirty="0"/>
          </a:p>
        </p:txBody>
      </p:sp>
      <p:pic>
        <p:nvPicPr>
          <p:cNvPr id="5" name="Graphic 4">
            <a:extLst>
              <a:ext uri="{FF2B5EF4-FFF2-40B4-BE49-F238E27FC236}">
                <a16:creationId xmlns:a16="http://schemas.microsoft.com/office/drawing/2014/main" id="{056D0C8D-D0A5-8080-CE2F-810A23A92ED5}"/>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1692" y="333375"/>
            <a:ext cx="1345346" cy="820189"/>
          </a:xfrm>
          <a:prstGeom prst="rect">
            <a:avLst/>
          </a:prstGeom>
        </p:spPr>
      </p:pic>
      <p:pic>
        <p:nvPicPr>
          <p:cNvPr id="6" name="Graphic 5">
            <a:extLst>
              <a:ext uri="{FF2B5EF4-FFF2-40B4-BE49-F238E27FC236}">
                <a16:creationId xmlns:a16="http://schemas.microsoft.com/office/drawing/2014/main" id="{D60A8C70-6AFA-083E-244E-63A33A26FC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218439446"/>
      </p:ext>
    </p:extLst>
  </p:cSld>
  <p:clrMapOvr>
    <a:masterClrMapping/>
  </p:clrMapOvr>
  <p:transition spd="slow">
    <p:push dir="u"/>
  </p:transition>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2-1_Title and Content">
    <p:spTree>
      <p:nvGrpSpPr>
        <p:cNvPr id="1" name=""/>
        <p:cNvGrpSpPr/>
        <p:nvPr/>
      </p:nvGrpSpPr>
      <p:grpSpPr>
        <a:xfrm>
          <a:off x="0" y="0"/>
          <a:ext cx="0" cy="0"/>
          <a:chOff x="0" y="0"/>
          <a:chExt cx="0" cy="0"/>
        </a:xfrm>
      </p:grpSpPr>
      <p:pic>
        <p:nvPicPr>
          <p:cNvPr id="7" name="Picture 6" descr="A blue square with white lines&#10;&#10;Description automatically generated">
            <a:extLst>
              <a:ext uri="{FF2B5EF4-FFF2-40B4-BE49-F238E27FC236}">
                <a16:creationId xmlns:a16="http://schemas.microsoft.com/office/drawing/2014/main" id="{6F72340F-4500-D431-B382-4D3E007C9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F0E476D-70E1-1440-4AC9-B7EBCD8D20B9}"/>
              </a:ext>
            </a:extLst>
          </p:cNvPr>
          <p:cNvSpPr>
            <a:spLocks noGrp="1"/>
          </p:cNvSpPr>
          <p:nvPr>
            <p:ph type="title" hasCustomPrompt="1"/>
          </p:nvPr>
        </p:nvSpPr>
        <p:spPr>
          <a:xfrm>
            <a:off x="363985" y="826766"/>
            <a:ext cx="5326951" cy="1325563"/>
          </a:xfrm>
        </p:spPr>
        <p:txBody>
          <a:bodyPr anchor="b"/>
          <a:lstStyle>
            <a:lvl1pPr>
              <a:defRPr>
                <a:solidFill>
                  <a:schemeClr val="accent2"/>
                </a:solidFill>
              </a:defRPr>
            </a:lvl1pPr>
          </a:lstStyle>
          <a:p>
            <a:r>
              <a:rPr lang="en-GB" dirty="0"/>
              <a:t>Click to edit title slide</a:t>
            </a:r>
            <a:endParaRPr lang="en-IE" dirty="0"/>
          </a:p>
        </p:txBody>
      </p:sp>
      <p:sp>
        <p:nvSpPr>
          <p:cNvPr id="12" name="Slide Number Placeholder 5">
            <a:extLst>
              <a:ext uri="{FF2B5EF4-FFF2-40B4-BE49-F238E27FC236}">
                <a16:creationId xmlns:a16="http://schemas.microsoft.com/office/drawing/2014/main" id="{294EB92C-22CA-779D-5B20-26D153DF8597}"/>
              </a:ext>
            </a:extLst>
          </p:cNvPr>
          <p:cNvSpPr txBox="1">
            <a:spLocks/>
          </p:cNvSpPr>
          <p:nvPr/>
        </p:nvSpPr>
        <p:spPr>
          <a:xfrm>
            <a:off x="11239130" y="20748"/>
            <a:ext cx="62957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E" dirty="0">
              <a:solidFill>
                <a:schemeClr val="tx1"/>
              </a:solidFill>
            </a:endParaRPr>
          </a:p>
        </p:txBody>
      </p:sp>
      <p:sp>
        <p:nvSpPr>
          <p:cNvPr id="14" name="Slide Number Placeholder 5">
            <a:extLst>
              <a:ext uri="{FF2B5EF4-FFF2-40B4-BE49-F238E27FC236}">
                <a16:creationId xmlns:a16="http://schemas.microsoft.com/office/drawing/2014/main" id="{5A33C91D-A9C3-0DB6-739C-78C1F4C58051}"/>
              </a:ext>
            </a:extLst>
          </p:cNvPr>
          <p:cNvSpPr>
            <a:spLocks noGrp="1"/>
          </p:cNvSpPr>
          <p:nvPr>
            <p:ph type="sldNum" sz="quarter" idx="12"/>
          </p:nvPr>
        </p:nvSpPr>
        <p:spPr>
          <a:xfrm>
            <a:off x="11315870" y="6129254"/>
            <a:ext cx="541168" cy="365125"/>
          </a:xfrm>
        </p:spPr>
        <p:txBody>
          <a:bodyPr/>
          <a:lstStyle>
            <a:lvl1pPr>
              <a:defRPr baseline="0">
                <a:solidFill>
                  <a:schemeClr val="bg2">
                    <a:lumMod val="75000"/>
                  </a:schemeClr>
                </a:solidFill>
              </a:defRPr>
            </a:lvl1pPr>
          </a:lstStyle>
          <a:p>
            <a:fld id="{1D05C8B6-EC5E-42D9-8D75-1E05D6428564}" type="slidenum">
              <a:rPr lang="sv-SE" smtClean="0"/>
              <a:pPr/>
              <a:t>‹#›</a:t>
            </a:fld>
            <a:endParaRPr lang="sv-SE" dirty="0"/>
          </a:p>
        </p:txBody>
      </p:sp>
      <p:sp>
        <p:nvSpPr>
          <p:cNvPr id="24" name="Text Placeholder 23">
            <a:extLst>
              <a:ext uri="{FF2B5EF4-FFF2-40B4-BE49-F238E27FC236}">
                <a16:creationId xmlns:a16="http://schemas.microsoft.com/office/drawing/2014/main" id="{6CD764CD-70AB-A623-283E-77DF3F6C4426}"/>
              </a:ext>
            </a:extLst>
          </p:cNvPr>
          <p:cNvSpPr>
            <a:spLocks noGrp="1"/>
          </p:cNvSpPr>
          <p:nvPr>
            <p:ph type="body" sz="quarter" idx="17" hasCustomPrompt="1"/>
          </p:nvPr>
        </p:nvSpPr>
        <p:spPr>
          <a:xfrm>
            <a:off x="334963" y="2226009"/>
            <a:ext cx="11119100" cy="3007728"/>
          </a:xfrm>
        </p:spPr>
        <p:txBody>
          <a:bodyPr numCol="2" spcCol="576000"/>
          <a:lstStyle>
            <a:lvl1pPr marL="0" indent="0" algn="l">
              <a:buNone/>
              <a:defRPr sz="1700">
                <a:solidFill>
                  <a:schemeClr val="bg1"/>
                </a:solidFill>
              </a:defRPr>
            </a:lvl1pPr>
            <a:lvl2pPr marL="0" indent="0" algn="l">
              <a:buNone/>
              <a:defRPr sz="1200">
                <a:solidFill>
                  <a:schemeClr val="bg1"/>
                </a:solidFill>
              </a:defRPr>
            </a:lvl2pPr>
            <a:lvl3pPr marL="914400" indent="0">
              <a:buNone/>
              <a:defRPr/>
            </a:lvl3pPr>
          </a:lstStyle>
          <a:p>
            <a:pPr lvl="0"/>
            <a:r>
              <a:rPr lang="en-US" dirty="0"/>
              <a:t>Click to edit slide 2 columns paragraph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sed diam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labore et dolore magna </a:t>
            </a:r>
            <a:r>
              <a:rPr lang="en-US" dirty="0" err="1"/>
              <a:t>aliquyam</a:t>
            </a:r>
            <a:r>
              <a:rPr lang="en-US" dirty="0"/>
              <a:t> </a:t>
            </a:r>
            <a:r>
              <a:rPr lang="en-US" dirty="0" err="1"/>
              <a:t>erat</a:t>
            </a:r>
            <a:r>
              <a:rPr lang="en-US" dirty="0"/>
              <a:t>, sed diam </a:t>
            </a:r>
            <a:r>
              <a:rPr lang="en-US" dirty="0" err="1"/>
              <a:t>voluptua</a:t>
            </a:r>
            <a:r>
              <a:rPr lang="en-US" dirty="0"/>
              <a:t>.</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sed diam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labore et dolore magna </a:t>
            </a:r>
            <a:r>
              <a:rPr lang="en-US" dirty="0" err="1"/>
              <a:t>aliquyam</a:t>
            </a:r>
            <a:r>
              <a:rPr lang="en-US" dirty="0"/>
              <a:t> </a:t>
            </a:r>
            <a:r>
              <a:rPr lang="en-US" dirty="0" err="1"/>
              <a:t>erat</a:t>
            </a:r>
            <a:r>
              <a:rPr lang="en-US" dirty="0"/>
              <a:t>, sed diam </a:t>
            </a:r>
            <a:r>
              <a:rPr lang="en-US" dirty="0" err="1"/>
              <a:t>voluptua</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sed diam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labore et dolore magna </a:t>
            </a:r>
            <a:r>
              <a:rPr lang="en-US" dirty="0" err="1"/>
              <a:t>aliquyam</a:t>
            </a:r>
            <a:r>
              <a:rPr lang="en-US" dirty="0"/>
              <a:t> </a:t>
            </a:r>
            <a:r>
              <a:rPr lang="en-US" dirty="0" err="1"/>
              <a:t>erat</a:t>
            </a:r>
            <a:r>
              <a:rPr lang="en-US" dirty="0"/>
              <a:t>, sed diam </a:t>
            </a:r>
            <a:r>
              <a:rPr lang="en-US" dirty="0" err="1"/>
              <a:t>voluptua</a:t>
            </a:r>
            <a:r>
              <a:rPr lang="en-US" dirty="0"/>
              <a:t>.</a:t>
            </a:r>
          </a:p>
          <a:p>
            <a:pPr lvl="1"/>
            <a:endParaRPr lang="en-US" dirty="0"/>
          </a:p>
          <a:p>
            <a:pPr marL="0" marR="0" lvl="1" indent="0" algn="l" defTabSz="914400" rtl="0" eaLnBrk="1" fontAlgn="auto" latinLnBrk="0" hangingPunct="1">
              <a:lnSpc>
                <a:spcPct val="120000"/>
              </a:lnSpc>
              <a:spcBef>
                <a:spcPts val="500"/>
              </a:spcBef>
              <a:spcAft>
                <a:spcPts val="0"/>
              </a:spcAft>
              <a:buClr>
                <a:srgbClr val="92D050"/>
              </a:buClr>
              <a:buSzPct val="127000"/>
              <a:buFont typeface="Arial" panose="020B0604020202020204" pitchFamily="34" charset="0"/>
              <a:buNone/>
              <a:tabLst/>
              <a:defRPr/>
            </a:pP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sed diam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labore et dolore magna </a:t>
            </a:r>
            <a:r>
              <a:rPr lang="en-US" dirty="0" err="1"/>
              <a:t>aliquyam</a:t>
            </a:r>
            <a:r>
              <a:rPr lang="en-US" dirty="0"/>
              <a:t> </a:t>
            </a:r>
            <a:r>
              <a:rPr lang="en-US" dirty="0" err="1"/>
              <a:t>erat</a:t>
            </a:r>
            <a:r>
              <a:rPr lang="en-US" dirty="0"/>
              <a:t>, sed diam </a:t>
            </a:r>
            <a:r>
              <a:rPr lang="en-US" dirty="0" err="1"/>
              <a:t>voluptua</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sed diam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labore et dolore magna </a:t>
            </a:r>
            <a:r>
              <a:rPr lang="en-US" dirty="0" err="1"/>
              <a:t>aliquyam</a:t>
            </a:r>
            <a:r>
              <a:rPr lang="en-US" dirty="0"/>
              <a:t> </a:t>
            </a:r>
            <a:r>
              <a:rPr lang="en-US" dirty="0" err="1"/>
              <a:t>erat</a:t>
            </a:r>
            <a:r>
              <a:rPr lang="en-US" dirty="0"/>
              <a:t>, sed diam </a:t>
            </a:r>
            <a:r>
              <a:rPr lang="en-US" dirty="0" err="1"/>
              <a:t>voluptua</a:t>
            </a:r>
            <a:r>
              <a:rPr lang="en-US" dirty="0"/>
              <a:t>.</a:t>
            </a:r>
          </a:p>
          <a:p>
            <a:pPr lvl="1"/>
            <a:endParaRPr lang="en-US" dirty="0"/>
          </a:p>
        </p:txBody>
      </p:sp>
      <p:pic>
        <p:nvPicPr>
          <p:cNvPr id="6" name="Graphic 7">
            <a:extLst>
              <a:ext uri="{FF2B5EF4-FFF2-40B4-BE49-F238E27FC236}">
                <a16:creationId xmlns:a16="http://schemas.microsoft.com/office/drawing/2014/main" id="{FED1A427-FBBA-EAE2-CFEC-1E8A398A6029}"/>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pic>
        <p:nvPicPr>
          <p:cNvPr id="9" name="Graphic 8">
            <a:extLst>
              <a:ext uri="{FF2B5EF4-FFF2-40B4-BE49-F238E27FC236}">
                <a16:creationId xmlns:a16="http://schemas.microsoft.com/office/drawing/2014/main" id="{3455A165-5996-72E6-034C-1CC3370725B6}"/>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9872" y="333375"/>
            <a:ext cx="1337165" cy="815201"/>
          </a:xfrm>
          <a:prstGeom prst="rect">
            <a:avLst/>
          </a:prstGeom>
        </p:spPr>
      </p:pic>
      <p:pic>
        <p:nvPicPr>
          <p:cNvPr id="10" name="Graphic 9">
            <a:extLst>
              <a:ext uri="{FF2B5EF4-FFF2-40B4-BE49-F238E27FC236}">
                <a16:creationId xmlns:a16="http://schemas.microsoft.com/office/drawing/2014/main" id="{B7FEC8DD-0C98-D0A5-6A4D-00ED916D52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3306747272"/>
      </p:ext>
    </p:extLst>
  </p:cSld>
  <p:clrMapOvr>
    <a:masterClrMapping/>
  </p:clrMapOvr>
  <p:transition spd="slow">
    <p:push dir="u"/>
  </p:transition>
  <p:hf hdr="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Title Content and Image">
    <p:bg>
      <p:bgRef idx="1001">
        <a:schemeClr val="bg2"/>
      </p:bgRef>
    </p:bg>
    <p:spTree>
      <p:nvGrpSpPr>
        <p:cNvPr id="1" name=""/>
        <p:cNvGrpSpPr/>
        <p:nvPr/>
      </p:nvGrpSpPr>
      <p:grpSpPr>
        <a:xfrm>
          <a:off x="0" y="0"/>
          <a:ext cx="0" cy="0"/>
          <a:chOff x="0" y="0"/>
          <a:chExt cx="0" cy="0"/>
        </a:xfrm>
      </p:grpSpPr>
      <p:pic>
        <p:nvPicPr>
          <p:cNvPr id="3" name="Picture 2" descr="A blue square with white lines&#10;&#10;Description automatically generated">
            <a:extLst>
              <a:ext uri="{FF2B5EF4-FFF2-40B4-BE49-F238E27FC236}">
                <a16:creationId xmlns:a16="http://schemas.microsoft.com/office/drawing/2014/main" id="{F061B7B8-DEAC-C354-4CF1-14F97F0EF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F0E476D-70E1-1440-4AC9-B7EBCD8D20B9}"/>
              </a:ext>
            </a:extLst>
          </p:cNvPr>
          <p:cNvSpPr>
            <a:spLocks noGrp="1"/>
          </p:cNvSpPr>
          <p:nvPr>
            <p:ph type="title" hasCustomPrompt="1"/>
          </p:nvPr>
        </p:nvSpPr>
        <p:spPr>
          <a:xfrm>
            <a:off x="6096000" y="1271934"/>
            <a:ext cx="5326951" cy="1325563"/>
          </a:xfrm>
        </p:spPr>
        <p:txBody>
          <a:bodyPr anchor="b"/>
          <a:lstStyle>
            <a:lvl1pPr>
              <a:defRPr>
                <a:solidFill>
                  <a:schemeClr val="accent2"/>
                </a:solidFill>
              </a:defRPr>
            </a:lvl1pPr>
          </a:lstStyle>
          <a:p>
            <a:r>
              <a:rPr lang="en-GB" dirty="0"/>
              <a:t>Click to edit title slide</a:t>
            </a:r>
            <a:endParaRPr lang="en-IE" dirty="0"/>
          </a:p>
        </p:txBody>
      </p:sp>
      <p:sp>
        <p:nvSpPr>
          <p:cNvPr id="12" name="Slide Number Placeholder 5">
            <a:extLst>
              <a:ext uri="{FF2B5EF4-FFF2-40B4-BE49-F238E27FC236}">
                <a16:creationId xmlns:a16="http://schemas.microsoft.com/office/drawing/2014/main" id="{294EB92C-22CA-779D-5B20-26D153DF8597}"/>
              </a:ext>
            </a:extLst>
          </p:cNvPr>
          <p:cNvSpPr txBox="1">
            <a:spLocks/>
          </p:cNvSpPr>
          <p:nvPr/>
        </p:nvSpPr>
        <p:spPr>
          <a:xfrm>
            <a:off x="11239130" y="20748"/>
            <a:ext cx="62957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E" dirty="0">
              <a:solidFill>
                <a:schemeClr val="tx1"/>
              </a:solidFill>
            </a:endParaRPr>
          </a:p>
        </p:txBody>
      </p:sp>
      <p:sp>
        <p:nvSpPr>
          <p:cNvPr id="14" name="Slide Number Placeholder 5">
            <a:extLst>
              <a:ext uri="{FF2B5EF4-FFF2-40B4-BE49-F238E27FC236}">
                <a16:creationId xmlns:a16="http://schemas.microsoft.com/office/drawing/2014/main" id="{5A33C91D-A9C3-0DB6-739C-78C1F4C58051}"/>
              </a:ext>
            </a:extLst>
          </p:cNvPr>
          <p:cNvSpPr>
            <a:spLocks noGrp="1"/>
          </p:cNvSpPr>
          <p:nvPr>
            <p:ph type="sldNum" sz="quarter" idx="12"/>
          </p:nvPr>
        </p:nvSpPr>
        <p:spPr>
          <a:xfrm>
            <a:off x="11315870" y="6129254"/>
            <a:ext cx="541168" cy="365125"/>
          </a:xfrm>
        </p:spPr>
        <p:txBody>
          <a:bodyPr/>
          <a:lstStyle>
            <a:lvl1pPr>
              <a:defRPr baseline="0">
                <a:solidFill>
                  <a:schemeClr val="tx1">
                    <a:lumMod val="75000"/>
                  </a:schemeClr>
                </a:solidFill>
              </a:defRPr>
            </a:lvl1pPr>
          </a:lstStyle>
          <a:p>
            <a:fld id="{1D05C8B6-EC5E-42D9-8D75-1E05D6428564}" type="slidenum">
              <a:rPr lang="sv-SE" smtClean="0"/>
              <a:pPr/>
              <a:t>‹#›</a:t>
            </a:fld>
            <a:endParaRPr lang="sv-SE" dirty="0"/>
          </a:p>
        </p:txBody>
      </p:sp>
      <p:pic>
        <p:nvPicPr>
          <p:cNvPr id="6" name="Graphic 7">
            <a:extLst>
              <a:ext uri="{FF2B5EF4-FFF2-40B4-BE49-F238E27FC236}">
                <a16:creationId xmlns:a16="http://schemas.microsoft.com/office/drawing/2014/main" id="{FED1A427-FBBA-EAE2-CFEC-1E8A398A6029}"/>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sp>
        <p:nvSpPr>
          <p:cNvPr id="7" name="Text Placeholder 6">
            <a:extLst>
              <a:ext uri="{FF2B5EF4-FFF2-40B4-BE49-F238E27FC236}">
                <a16:creationId xmlns:a16="http://schemas.microsoft.com/office/drawing/2014/main" id="{F52E67A6-7FFC-4A83-839E-2C9C0F8F5045}"/>
              </a:ext>
            </a:extLst>
          </p:cNvPr>
          <p:cNvSpPr>
            <a:spLocks noGrp="1"/>
          </p:cNvSpPr>
          <p:nvPr>
            <p:ph type="body" sz="quarter" idx="18"/>
          </p:nvPr>
        </p:nvSpPr>
        <p:spPr>
          <a:xfrm>
            <a:off x="6096000" y="2659732"/>
            <a:ext cx="5334000" cy="3139490"/>
          </a:xfrm>
        </p:spPr>
        <p:txBody>
          <a:bodyPr/>
          <a:lstStyle>
            <a:lvl1pPr marL="0" indent="0">
              <a:buNone/>
              <a:defRPr/>
            </a:lvl1pPr>
            <a:lvl2pPr marL="0" indent="0">
              <a:buNone/>
              <a:defRPr/>
            </a:lvl2pPr>
          </a:lstStyle>
          <a:p>
            <a:pPr lvl="0"/>
            <a:r>
              <a:rPr lang="en-GB"/>
              <a:t>Click to edit Master text styles</a:t>
            </a:r>
          </a:p>
          <a:p>
            <a:pPr lvl="1"/>
            <a:r>
              <a:rPr lang="en-GB"/>
              <a:t>Second level</a:t>
            </a:r>
          </a:p>
        </p:txBody>
      </p:sp>
      <p:sp>
        <p:nvSpPr>
          <p:cNvPr id="13" name="Picture Placeholder 12">
            <a:extLst>
              <a:ext uri="{FF2B5EF4-FFF2-40B4-BE49-F238E27FC236}">
                <a16:creationId xmlns:a16="http://schemas.microsoft.com/office/drawing/2014/main" id="{A6B730D7-C0DE-BC64-5AA9-8E3758562E5E}"/>
              </a:ext>
            </a:extLst>
          </p:cNvPr>
          <p:cNvSpPr>
            <a:spLocks noGrp="1"/>
          </p:cNvSpPr>
          <p:nvPr>
            <p:ph type="pic" sz="quarter" idx="19" hasCustomPrompt="1"/>
          </p:nvPr>
        </p:nvSpPr>
        <p:spPr>
          <a:xfrm>
            <a:off x="1071312" y="1659940"/>
            <a:ext cx="4427538" cy="3538120"/>
          </a:xfrm>
          <a:custGeom>
            <a:avLst/>
            <a:gdLst>
              <a:gd name="connsiteX0" fmla="*/ 0 w 4427538"/>
              <a:gd name="connsiteY0" fmla="*/ 0 h 3273425"/>
              <a:gd name="connsiteX1" fmla="*/ 4427538 w 4427538"/>
              <a:gd name="connsiteY1" fmla="*/ 0 h 3273425"/>
              <a:gd name="connsiteX2" fmla="*/ 4427538 w 4427538"/>
              <a:gd name="connsiteY2" fmla="*/ 3273425 h 3273425"/>
              <a:gd name="connsiteX3" fmla="*/ 0 w 4427538"/>
              <a:gd name="connsiteY3" fmla="*/ 3273425 h 3273425"/>
              <a:gd name="connsiteX4" fmla="*/ 0 w 4427538"/>
              <a:gd name="connsiteY4" fmla="*/ 0 h 3273425"/>
              <a:gd name="connsiteX0" fmla="*/ 0 w 4427538"/>
              <a:gd name="connsiteY0" fmla="*/ 0 h 3538120"/>
              <a:gd name="connsiteX1" fmla="*/ 4427538 w 4427538"/>
              <a:gd name="connsiteY1" fmla="*/ 0 h 3538120"/>
              <a:gd name="connsiteX2" fmla="*/ 4427538 w 4427538"/>
              <a:gd name="connsiteY2" fmla="*/ 3273425 h 3538120"/>
              <a:gd name="connsiteX3" fmla="*/ 0 w 4427538"/>
              <a:gd name="connsiteY3" fmla="*/ 3538120 h 3538120"/>
              <a:gd name="connsiteX4" fmla="*/ 0 w 4427538"/>
              <a:gd name="connsiteY4" fmla="*/ 0 h 3538120"/>
              <a:gd name="connsiteX0" fmla="*/ 0 w 4427538"/>
              <a:gd name="connsiteY0" fmla="*/ 0 h 3538120"/>
              <a:gd name="connsiteX1" fmla="*/ 4427538 w 4427538"/>
              <a:gd name="connsiteY1" fmla="*/ 0 h 3538120"/>
              <a:gd name="connsiteX2" fmla="*/ 4427538 w 4427538"/>
              <a:gd name="connsiteY2" fmla="*/ 3237331 h 3538120"/>
              <a:gd name="connsiteX3" fmla="*/ 0 w 4427538"/>
              <a:gd name="connsiteY3" fmla="*/ 3538120 h 3538120"/>
              <a:gd name="connsiteX4" fmla="*/ 0 w 4427538"/>
              <a:gd name="connsiteY4" fmla="*/ 0 h 3538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7538" h="3538120">
                <a:moveTo>
                  <a:pt x="0" y="0"/>
                </a:moveTo>
                <a:lnTo>
                  <a:pt x="4427538" y="0"/>
                </a:lnTo>
                <a:lnTo>
                  <a:pt x="4427538" y="3237331"/>
                </a:lnTo>
                <a:lnTo>
                  <a:pt x="0" y="3538120"/>
                </a:lnTo>
                <a:lnTo>
                  <a:pt x="0" y="0"/>
                </a:lnTo>
                <a:close/>
              </a:path>
            </a:pathLst>
          </a:custGeom>
        </p:spPr>
        <p:txBody>
          <a:bodyPr anchor="ctr"/>
          <a:lstStyle>
            <a:lvl1pPr marL="0" indent="0" algn="ctr">
              <a:buNone/>
              <a:defRPr>
                <a:solidFill>
                  <a:schemeClr val="tx1">
                    <a:lumMod val="95000"/>
                  </a:schemeClr>
                </a:solidFill>
              </a:defRPr>
            </a:lvl1pPr>
          </a:lstStyle>
          <a:p>
            <a:r>
              <a:rPr lang="it-IT" dirty="0"/>
              <a:t>Click to </a:t>
            </a:r>
            <a:r>
              <a:rPr lang="it-IT" dirty="0" err="1"/>
              <a:t>insert</a:t>
            </a:r>
            <a:r>
              <a:rPr lang="it-IT" dirty="0"/>
              <a:t> picture</a:t>
            </a:r>
            <a:endParaRPr lang="en-IE" dirty="0"/>
          </a:p>
        </p:txBody>
      </p:sp>
      <p:pic>
        <p:nvPicPr>
          <p:cNvPr id="8" name="Graphic 7">
            <a:extLst>
              <a:ext uri="{FF2B5EF4-FFF2-40B4-BE49-F238E27FC236}">
                <a16:creationId xmlns:a16="http://schemas.microsoft.com/office/drawing/2014/main" id="{BE2F9AEE-2D72-BA7A-BFBD-94E0B02CB903}"/>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9872" y="333375"/>
            <a:ext cx="1337165" cy="815201"/>
          </a:xfrm>
          <a:prstGeom prst="rect">
            <a:avLst/>
          </a:prstGeom>
        </p:spPr>
      </p:pic>
      <p:pic>
        <p:nvPicPr>
          <p:cNvPr id="9" name="Graphic 8">
            <a:extLst>
              <a:ext uri="{FF2B5EF4-FFF2-40B4-BE49-F238E27FC236}">
                <a16:creationId xmlns:a16="http://schemas.microsoft.com/office/drawing/2014/main" id="{59767032-241C-5F65-27B6-2C7457ACB9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566437446"/>
      </p:ext>
    </p:extLst>
  </p:cSld>
  <p:clrMapOvr>
    <a:overrideClrMapping bg1="dk1" tx1="lt1" bg2="dk2" tx2="lt2" accent1="accent1" accent2="accent2" accent3="accent3" accent4="accent4" accent5="accent5" accent6="accent6" hlink="hlink" folHlink="folHlink"/>
  </p:clrMapOvr>
  <p:transition spd="slow">
    <p:push dir="u"/>
  </p:transition>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E5D60-9FEA-4061-AE29-F7A1A0AE668D}"/>
              </a:ext>
            </a:extLst>
          </p:cNvPr>
          <p:cNvSpPr>
            <a:spLocks noGrp="1"/>
          </p:cNvSpPr>
          <p:nvPr>
            <p:ph type="title"/>
          </p:nvPr>
        </p:nvSpPr>
        <p:spPr/>
        <p:txBody>
          <a:bodyPr/>
          <a:lstStyle/>
          <a:p>
            <a:r>
              <a:rPr lang="en-US"/>
              <a:t>Click to edit Master title style</a:t>
            </a:r>
            <a:endParaRPr lang="sv-SE" dirty="0"/>
          </a:p>
        </p:txBody>
      </p:sp>
      <p:sp>
        <p:nvSpPr>
          <p:cNvPr id="3" name="Content Placeholder 2">
            <a:extLst>
              <a:ext uri="{FF2B5EF4-FFF2-40B4-BE49-F238E27FC236}">
                <a16:creationId xmlns:a16="http://schemas.microsoft.com/office/drawing/2014/main" id="{79AD652D-D723-4261-9B8C-661B6699F950}"/>
              </a:ext>
            </a:extLst>
          </p:cNvPr>
          <p:cNvSpPr>
            <a:spLocks noGrp="1"/>
          </p:cNvSpPr>
          <p:nvPr>
            <p:ph sz="half" idx="1"/>
          </p:nvPr>
        </p:nvSpPr>
        <p:spPr>
          <a:xfrm>
            <a:off x="838200" y="1825629"/>
            <a:ext cx="5181600" cy="42414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Content Placeholder 3">
            <a:extLst>
              <a:ext uri="{FF2B5EF4-FFF2-40B4-BE49-F238E27FC236}">
                <a16:creationId xmlns:a16="http://schemas.microsoft.com/office/drawing/2014/main" id="{8D72E162-7D8A-446C-B6C3-D85896811443}"/>
              </a:ext>
            </a:extLst>
          </p:cNvPr>
          <p:cNvSpPr>
            <a:spLocks noGrp="1"/>
          </p:cNvSpPr>
          <p:nvPr>
            <p:ph sz="half" idx="2"/>
          </p:nvPr>
        </p:nvSpPr>
        <p:spPr>
          <a:xfrm>
            <a:off x="6172200" y="1825626"/>
            <a:ext cx="5181600" cy="4254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Date Placeholder 4">
            <a:extLst>
              <a:ext uri="{FF2B5EF4-FFF2-40B4-BE49-F238E27FC236}">
                <a16:creationId xmlns:a16="http://schemas.microsoft.com/office/drawing/2014/main" id="{C6CCDECF-AB46-421A-B3EA-954167E551C6}"/>
              </a:ext>
            </a:extLst>
          </p:cNvPr>
          <p:cNvSpPr>
            <a:spLocks noGrp="1"/>
          </p:cNvSpPr>
          <p:nvPr>
            <p:ph type="dt" sz="half" idx="10"/>
          </p:nvPr>
        </p:nvSpPr>
        <p:spPr/>
        <p:txBody>
          <a:bodyPr/>
          <a:lstStyle/>
          <a:p>
            <a:r>
              <a:rPr lang="en-US"/>
              <a:t>2023-08-31</a:t>
            </a:r>
            <a:endParaRPr lang="sv-SE"/>
          </a:p>
        </p:txBody>
      </p:sp>
      <p:sp>
        <p:nvSpPr>
          <p:cNvPr id="6" name="Footer Placeholder 5">
            <a:extLst>
              <a:ext uri="{FF2B5EF4-FFF2-40B4-BE49-F238E27FC236}">
                <a16:creationId xmlns:a16="http://schemas.microsoft.com/office/drawing/2014/main" id="{20FFB67D-8CC2-4E5B-BF93-6B7E5BF4B2AC}"/>
              </a:ext>
            </a:extLst>
          </p:cNvPr>
          <p:cNvSpPr>
            <a:spLocks noGrp="1"/>
          </p:cNvSpPr>
          <p:nvPr>
            <p:ph type="ftr" sz="quarter" idx="11"/>
          </p:nvPr>
        </p:nvSpPr>
        <p:spPr/>
        <p:txBody>
          <a:bodyPr/>
          <a:lstStyle/>
          <a:p>
            <a:r>
              <a:rPr lang="en-US"/>
              <a:t>TDDC17 - HT23 - Fredrik Heintz - LE2 Search I (based on slides by Patrick Doherty)</a:t>
            </a:r>
            <a:endParaRPr lang="sv-SE"/>
          </a:p>
        </p:txBody>
      </p:sp>
      <p:sp>
        <p:nvSpPr>
          <p:cNvPr id="7" name="Slide Number Placeholder 6">
            <a:extLst>
              <a:ext uri="{FF2B5EF4-FFF2-40B4-BE49-F238E27FC236}">
                <a16:creationId xmlns:a16="http://schemas.microsoft.com/office/drawing/2014/main" id="{3CAF80C1-A5DA-4E08-8CAE-B47DD97A3975}"/>
              </a:ext>
            </a:extLst>
          </p:cNvPr>
          <p:cNvSpPr>
            <a:spLocks noGrp="1"/>
          </p:cNvSpPr>
          <p:nvPr>
            <p:ph type="sldNum" sz="quarter" idx="12"/>
          </p:nvPr>
        </p:nvSpPr>
        <p:spPr/>
        <p:txBody>
          <a:bodyPr/>
          <a:lstStyle/>
          <a:p>
            <a:fld id="{1D05C8B6-EC5E-42D9-8D75-1E05D6428564}" type="slidenum">
              <a:rPr lang="sv-SE" smtClean="0"/>
              <a:t>‹#›</a:t>
            </a:fld>
            <a:endParaRPr lang="sv-SE"/>
          </a:p>
        </p:txBody>
      </p:sp>
      <p:cxnSp>
        <p:nvCxnSpPr>
          <p:cNvPr id="11" name="Rak 5">
            <a:extLst>
              <a:ext uri="{FF2B5EF4-FFF2-40B4-BE49-F238E27FC236}">
                <a16:creationId xmlns:a16="http://schemas.microsoft.com/office/drawing/2014/main" id="{1DBCDB3C-6D20-4691-BDE2-381FEEBC114C}"/>
              </a:ext>
            </a:extLst>
          </p:cNvPr>
          <p:cNvCxnSpPr>
            <a:cxnSpLocks/>
          </p:cNvCxnSpPr>
          <p:nvPr userDrawn="1"/>
        </p:nvCxnSpPr>
        <p:spPr>
          <a:xfrm>
            <a:off x="180000" y="6079962"/>
            <a:ext cx="11833200" cy="321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00090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_Title Content and Image">
    <p:bg>
      <p:bgRef idx="1001">
        <a:schemeClr val="bg2"/>
      </p:bgRef>
    </p:bg>
    <p:spTree>
      <p:nvGrpSpPr>
        <p:cNvPr id="1" name=""/>
        <p:cNvGrpSpPr/>
        <p:nvPr/>
      </p:nvGrpSpPr>
      <p:grpSpPr>
        <a:xfrm>
          <a:off x="0" y="0"/>
          <a:ext cx="0" cy="0"/>
          <a:chOff x="0" y="0"/>
          <a:chExt cx="0" cy="0"/>
        </a:xfrm>
      </p:grpSpPr>
      <p:pic>
        <p:nvPicPr>
          <p:cNvPr id="5" name="Picture 4" descr="A white surface with a blue background&#10;&#10;Description automatically generated with medium confidence">
            <a:extLst>
              <a:ext uri="{FF2B5EF4-FFF2-40B4-BE49-F238E27FC236}">
                <a16:creationId xmlns:a16="http://schemas.microsoft.com/office/drawing/2014/main" id="{C9158DC9-4870-7F12-8EED-03FA75AB15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F0E476D-70E1-1440-4AC9-B7EBCD8D20B9}"/>
              </a:ext>
            </a:extLst>
          </p:cNvPr>
          <p:cNvSpPr>
            <a:spLocks noGrp="1"/>
          </p:cNvSpPr>
          <p:nvPr>
            <p:ph type="title" hasCustomPrompt="1"/>
          </p:nvPr>
        </p:nvSpPr>
        <p:spPr>
          <a:xfrm>
            <a:off x="334963" y="1271934"/>
            <a:ext cx="5326951" cy="1325563"/>
          </a:xfrm>
        </p:spPr>
        <p:txBody>
          <a:bodyPr anchor="b"/>
          <a:lstStyle>
            <a:lvl1pPr>
              <a:defRPr>
                <a:solidFill>
                  <a:schemeClr val="tx1"/>
                </a:solidFill>
              </a:defRPr>
            </a:lvl1pPr>
          </a:lstStyle>
          <a:p>
            <a:r>
              <a:rPr lang="en-GB" dirty="0"/>
              <a:t>Click to edit title slide</a:t>
            </a:r>
            <a:endParaRPr lang="en-IE" dirty="0"/>
          </a:p>
        </p:txBody>
      </p:sp>
      <p:sp>
        <p:nvSpPr>
          <p:cNvPr id="12" name="Slide Number Placeholder 5">
            <a:extLst>
              <a:ext uri="{FF2B5EF4-FFF2-40B4-BE49-F238E27FC236}">
                <a16:creationId xmlns:a16="http://schemas.microsoft.com/office/drawing/2014/main" id="{294EB92C-22CA-779D-5B20-26D153DF8597}"/>
              </a:ext>
            </a:extLst>
          </p:cNvPr>
          <p:cNvSpPr txBox="1">
            <a:spLocks/>
          </p:cNvSpPr>
          <p:nvPr/>
        </p:nvSpPr>
        <p:spPr>
          <a:xfrm>
            <a:off x="11239130" y="20748"/>
            <a:ext cx="62957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E" dirty="0">
              <a:solidFill>
                <a:schemeClr val="tx1"/>
              </a:solidFill>
            </a:endParaRPr>
          </a:p>
        </p:txBody>
      </p:sp>
      <p:sp>
        <p:nvSpPr>
          <p:cNvPr id="14" name="Slide Number Placeholder 5">
            <a:extLst>
              <a:ext uri="{FF2B5EF4-FFF2-40B4-BE49-F238E27FC236}">
                <a16:creationId xmlns:a16="http://schemas.microsoft.com/office/drawing/2014/main" id="{5A33C91D-A9C3-0DB6-739C-78C1F4C58051}"/>
              </a:ext>
            </a:extLst>
          </p:cNvPr>
          <p:cNvSpPr>
            <a:spLocks noGrp="1"/>
          </p:cNvSpPr>
          <p:nvPr>
            <p:ph type="sldNum" sz="quarter" idx="12"/>
          </p:nvPr>
        </p:nvSpPr>
        <p:spPr>
          <a:xfrm>
            <a:off x="11315870" y="6129254"/>
            <a:ext cx="541168" cy="365125"/>
          </a:xfrm>
        </p:spPr>
        <p:txBody>
          <a:bodyPr/>
          <a:lstStyle>
            <a:lvl1pPr>
              <a:defRPr baseline="0">
                <a:solidFill>
                  <a:schemeClr val="tx1">
                    <a:lumMod val="75000"/>
                  </a:schemeClr>
                </a:solidFill>
              </a:defRPr>
            </a:lvl1pPr>
          </a:lstStyle>
          <a:p>
            <a:fld id="{1D05C8B6-EC5E-42D9-8D75-1E05D6428564}" type="slidenum">
              <a:rPr lang="sv-SE" smtClean="0"/>
              <a:pPr/>
              <a:t>‹#›</a:t>
            </a:fld>
            <a:endParaRPr lang="sv-SE" dirty="0"/>
          </a:p>
        </p:txBody>
      </p:sp>
      <p:sp>
        <p:nvSpPr>
          <p:cNvPr id="7" name="Text Placeholder 6">
            <a:extLst>
              <a:ext uri="{FF2B5EF4-FFF2-40B4-BE49-F238E27FC236}">
                <a16:creationId xmlns:a16="http://schemas.microsoft.com/office/drawing/2014/main" id="{F52E67A6-7FFC-4A83-839E-2C9C0F8F5045}"/>
              </a:ext>
            </a:extLst>
          </p:cNvPr>
          <p:cNvSpPr>
            <a:spLocks noGrp="1"/>
          </p:cNvSpPr>
          <p:nvPr>
            <p:ph type="body" sz="quarter" idx="18"/>
          </p:nvPr>
        </p:nvSpPr>
        <p:spPr>
          <a:xfrm>
            <a:off x="334963" y="2659732"/>
            <a:ext cx="5334000" cy="3139490"/>
          </a:xfrm>
        </p:spPr>
        <p:txBody>
          <a:bodyPr/>
          <a:lstStyle>
            <a:lvl1pPr marL="0" indent="0">
              <a:buNone/>
              <a:defRPr/>
            </a:lvl1pPr>
            <a:lvl2pPr marL="0" indent="0">
              <a:buNone/>
              <a:defRPr/>
            </a:lvl2pPr>
          </a:lstStyle>
          <a:p>
            <a:pPr lvl="0"/>
            <a:r>
              <a:rPr lang="en-GB"/>
              <a:t>Click to edit Master text styles</a:t>
            </a:r>
          </a:p>
          <a:p>
            <a:pPr lvl="1"/>
            <a:r>
              <a:rPr lang="en-GB"/>
              <a:t>Second level</a:t>
            </a:r>
          </a:p>
        </p:txBody>
      </p:sp>
      <p:sp>
        <p:nvSpPr>
          <p:cNvPr id="13" name="Picture Placeholder 12">
            <a:extLst>
              <a:ext uri="{FF2B5EF4-FFF2-40B4-BE49-F238E27FC236}">
                <a16:creationId xmlns:a16="http://schemas.microsoft.com/office/drawing/2014/main" id="{A6B730D7-C0DE-BC64-5AA9-8E3758562E5E}"/>
              </a:ext>
            </a:extLst>
          </p:cNvPr>
          <p:cNvSpPr>
            <a:spLocks noGrp="1"/>
          </p:cNvSpPr>
          <p:nvPr>
            <p:ph type="pic" sz="quarter" idx="19" hasCustomPrompt="1"/>
          </p:nvPr>
        </p:nvSpPr>
        <p:spPr>
          <a:xfrm>
            <a:off x="6653965" y="1792287"/>
            <a:ext cx="4451601" cy="3778751"/>
          </a:xfrm>
          <a:custGeom>
            <a:avLst/>
            <a:gdLst>
              <a:gd name="connsiteX0" fmla="*/ 0 w 4427538"/>
              <a:gd name="connsiteY0" fmla="*/ 0 h 3273425"/>
              <a:gd name="connsiteX1" fmla="*/ 4427538 w 4427538"/>
              <a:gd name="connsiteY1" fmla="*/ 0 h 3273425"/>
              <a:gd name="connsiteX2" fmla="*/ 4427538 w 4427538"/>
              <a:gd name="connsiteY2" fmla="*/ 3273425 h 3273425"/>
              <a:gd name="connsiteX3" fmla="*/ 0 w 4427538"/>
              <a:gd name="connsiteY3" fmla="*/ 3273425 h 3273425"/>
              <a:gd name="connsiteX4" fmla="*/ 0 w 4427538"/>
              <a:gd name="connsiteY4" fmla="*/ 0 h 3273425"/>
              <a:gd name="connsiteX0" fmla="*/ 0 w 4427538"/>
              <a:gd name="connsiteY0" fmla="*/ 0 h 3538120"/>
              <a:gd name="connsiteX1" fmla="*/ 4427538 w 4427538"/>
              <a:gd name="connsiteY1" fmla="*/ 0 h 3538120"/>
              <a:gd name="connsiteX2" fmla="*/ 4427538 w 4427538"/>
              <a:gd name="connsiteY2" fmla="*/ 3273425 h 3538120"/>
              <a:gd name="connsiteX3" fmla="*/ 0 w 4427538"/>
              <a:gd name="connsiteY3" fmla="*/ 3538120 h 3538120"/>
              <a:gd name="connsiteX4" fmla="*/ 0 w 4427538"/>
              <a:gd name="connsiteY4" fmla="*/ 0 h 3538120"/>
              <a:gd name="connsiteX0" fmla="*/ 0 w 4427538"/>
              <a:gd name="connsiteY0" fmla="*/ 0 h 3538120"/>
              <a:gd name="connsiteX1" fmla="*/ 4427538 w 4427538"/>
              <a:gd name="connsiteY1" fmla="*/ 0 h 3538120"/>
              <a:gd name="connsiteX2" fmla="*/ 4427538 w 4427538"/>
              <a:gd name="connsiteY2" fmla="*/ 3237331 h 3538120"/>
              <a:gd name="connsiteX3" fmla="*/ 0 w 4427538"/>
              <a:gd name="connsiteY3" fmla="*/ 3538120 h 3538120"/>
              <a:gd name="connsiteX4" fmla="*/ 0 w 4427538"/>
              <a:gd name="connsiteY4" fmla="*/ 0 h 3538120"/>
              <a:gd name="connsiteX0" fmla="*/ 0 w 4439570"/>
              <a:gd name="connsiteY0" fmla="*/ 0 h 4115636"/>
              <a:gd name="connsiteX1" fmla="*/ 4427538 w 4439570"/>
              <a:gd name="connsiteY1" fmla="*/ 0 h 4115636"/>
              <a:gd name="connsiteX2" fmla="*/ 4439570 w 4439570"/>
              <a:gd name="connsiteY2" fmla="*/ 4115636 h 4115636"/>
              <a:gd name="connsiteX3" fmla="*/ 0 w 4439570"/>
              <a:gd name="connsiteY3" fmla="*/ 3538120 h 4115636"/>
              <a:gd name="connsiteX4" fmla="*/ 0 w 4439570"/>
              <a:gd name="connsiteY4" fmla="*/ 0 h 4115636"/>
              <a:gd name="connsiteX0" fmla="*/ 12032 w 4439570"/>
              <a:gd name="connsiteY0" fmla="*/ 156411 h 4115636"/>
              <a:gd name="connsiteX1" fmla="*/ 4427538 w 4439570"/>
              <a:gd name="connsiteY1" fmla="*/ 0 h 4115636"/>
              <a:gd name="connsiteX2" fmla="*/ 4439570 w 4439570"/>
              <a:gd name="connsiteY2" fmla="*/ 4115636 h 4115636"/>
              <a:gd name="connsiteX3" fmla="*/ 0 w 4439570"/>
              <a:gd name="connsiteY3" fmla="*/ 3538120 h 4115636"/>
              <a:gd name="connsiteX4" fmla="*/ 12032 w 4439570"/>
              <a:gd name="connsiteY4" fmla="*/ 156411 h 4115636"/>
              <a:gd name="connsiteX0" fmla="*/ 12032 w 4439570"/>
              <a:gd name="connsiteY0" fmla="*/ 24063 h 3983288"/>
              <a:gd name="connsiteX1" fmla="*/ 4427538 w 4439570"/>
              <a:gd name="connsiteY1" fmla="*/ 0 h 3983288"/>
              <a:gd name="connsiteX2" fmla="*/ 4439570 w 4439570"/>
              <a:gd name="connsiteY2" fmla="*/ 3983288 h 3983288"/>
              <a:gd name="connsiteX3" fmla="*/ 0 w 4439570"/>
              <a:gd name="connsiteY3" fmla="*/ 3405772 h 3983288"/>
              <a:gd name="connsiteX4" fmla="*/ 12032 w 4439570"/>
              <a:gd name="connsiteY4" fmla="*/ 24063 h 3983288"/>
              <a:gd name="connsiteX0" fmla="*/ 12032 w 4451601"/>
              <a:gd name="connsiteY0" fmla="*/ 24063 h 3778751"/>
              <a:gd name="connsiteX1" fmla="*/ 4427538 w 4451601"/>
              <a:gd name="connsiteY1" fmla="*/ 0 h 3778751"/>
              <a:gd name="connsiteX2" fmla="*/ 4451601 w 4451601"/>
              <a:gd name="connsiteY2" fmla="*/ 3778751 h 3778751"/>
              <a:gd name="connsiteX3" fmla="*/ 0 w 4451601"/>
              <a:gd name="connsiteY3" fmla="*/ 3405772 h 3778751"/>
              <a:gd name="connsiteX4" fmla="*/ 12032 w 4451601"/>
              <a:gd name="connsiteY4" fmla="*/ 24063 h 3778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1601" h="3778751">
                <a:moveTo>
                  <a:pt x="12032" y="24063"/>
                </a:moveTo>
                <a:lnTo>
                  <a:pt x="4427538" y="0"/>
                </a:lnTo>
                <a:cubicBezTo>
                  <a:pt x="4431549" y="1371879"/>
                  <a:pt x="4447590" y="2406872"/>
                  <a:pt x="4451601" y="3778751"/>
                </a:cubicBezTo>
                <a:lnTo>
                  <a:pt x="0" y="3405772"/>
                </a:lnTo>
                <a:cubicBezTo>
                  <a:pt x="4011" y="2278536"/>
                  <a:pt x="8021" y="1151299"/>
                  <a:pt x="12032" y="24063"/>
                </a:cubicBezTo>
                <a:close/>
              </a:path>
            </a:pathLst>
          </a:custGeom>
        </p:spPr>
        <p:txBody>
          <a:bodyPr anchor="ctr"/>
          <a:lstStyle>
            <a:lvl1pPr marL="0" indent="0" algn="ctr">
              <a:buNone/>
              <a:defRPr>
                <a:solidFill>
                  <a:schemeClr val="tx1">
                    <a:lumMod val="95000"/>
                  </a:schemeClr>
                </a:solidFill>
              </a:defRPr>
            </a:lvl1pPr>
          </a:lstStyle>
          <a:p>
            <a:r>
              <a:rPr lang="it-IT" dirty="0"/>
              <a:t>Click to </a:t>
            </a:r>
            <a:r>
              <a:rPr lang="it-IT" dirty="0" err="1"/>
              <a:t>insert</a:t>
            </a:r>
            <a:r>
              <a:rPr lang="it-IT" dirty="0"/>
              <a:t> picture</a:t>
            </a:r>
            <a:endParaRPr lang="en-IE" dirty="0"/>
          </a:p>
        </p:txBody>
      </p:sp>
      <p:sp>
        <p:nvSpPr>
          <p:cNvPr id="4" name="Slide Number Placeholder 5">
            <a:extLst>
              <a:ext uri="{FF2B5EF4-FFF2-40B4-BE49-F238E27FC236}">
                <a16:creationId xmlns:a16="http://schemas.microsoft.com/office/drawing/2014/main" id="{427F3DD0-6E38-025D-09C4-80F9A4A6734F}"/>
              </a:ext>
            </a:extLst>
          </p:cNvPr>
          <p:cNvSpPr txBox="1">
            <a:spLocks/>
          </p:cNvSpPr>
          <p:nvPr/>
        </p:nvSpPr>
        <p:spPr>
          <a:xfrm>
            <a:off x="11315870" y="6129254"/>
            <a:ext cx="54116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2FFA9C-ACEC-4B87-9D33-03CFB048E816}" type="slidenum">
              <a:rPr lang="en-IE" smtClean="0"/>
              <a:pPr/>
              <a:t>‹#›</a:t>
            </a:fld>
            <a:endParaRPr lang="en-IE" dirty="0"/>
          </a:p>
        </p:txBody>
      </p:sp>
      <p:pic>
        <p:nvPicPr>
          <p:cNvPr id="9" name="Picture 8" descr="Blue text on a black background&#10;&#10;Description automatically generated">
            <a:extLst>
              <a:ext uri="{FF2B5EF4-FFF2-40B4-BE49-F238E27FC236}">
                <a16:creationId xmlns:a16="http://schemas.microsoft.com/office/drawing/2014/main" id="{30A5F0EA-C7AD-76C2-A3FA-7E303A8777E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pic>
        <p:nvPicPr>
          <p:cNvPr id="6" name="Graphic 5">
            <a:extLst>
              <a:ext uri="{FF2B5EF4-FFF2-40B4-BE49-F238E27FC236}">
                <a16:creationId xmlns:a16="http://schemas.microsoft.com/office/drawing/2014/main" id="{B7D0932F-AB79-DE4B-66DE-ED3FE28001A2}"/>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1692" y="333375"/>
            <a:ext cx="1345346" cy="820189"/>
          </a:xfrm>
          <a:prstGeom prst="rect">
            <a:avLst/>
          </a:prstGeom>
        </p:spPr>
      </p:pic>
      <p:pic>
        <p:nvPicPr>
          <p:cNvPr id="8" name="Graphic 7">
            <a:extLst>
              <a:ext uri="{FF2B5EF4-FFF2-40B4-BE49-F238E27FC236}">
                <a16:creationId xmlns:a16="http://schemas.microsoft.com/office/drawing/2014/main" id="{6F617D07-1929-D4DE-4FD8-5E7EFE75F0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1363371152"/>
      </p:ext>
    </p:extLst>
  </p:cSld>
  <p:clrMapOvr>
    <a:overrideClrMapping bg1="lt1" tx1="dk1" bg2="lt2" tx2="dk2" accent1="accent1" accent2="accent2" accent3="accent3" accent4="accent4" accent5="accent5" accent6="accent6" hlink="hlink" folHlink="folHlink"/>
  </p:clrMapOvr>
  <p:transition spd="slow">
    <p:push dir="u"/>
  </p:transition>
  <p:hf hdr="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4_Title Content and Image">
    <p:bg>
      <p:bgRef idx="1001">
        <a:schemeClr val="bg2"/>
      </p:bgRef>
    </p:bg>
    <p:spTree>
      <p:nvGrpSpPr>
        <p:cNvPr id="1" name=""/>
        <p:cNvGrpSpPr/>
        <p:nvPr/>
      </p:nvGrpSpPr>
      <p:grpSpPr>
        <a:xfrm>
          <a:off x="0" y="0"/>
          <a:ext cx="0" cy="0"/>
          <a:chOff x="0" y="0"/>
          <a:chExt cx="0" cy="0"/>
        </a:xfrm>
      </p:grpSpPr>
      <p:pic>
        <p:nvPicPr>
          <p:cNvPr id="5" name="Picture 4" descr="A white surface with a blue background&#10;&#10;Description automatically generated with medium confidence">
            <a:extLst>
              <a:ext uri="{FF2B5EF4-FFF2-40B4-BE49-F238E27FC236}">
                <a16:creationId xmlns:a16="http://schemas.microsoft.com/office/drawing/2014/main" id="{BD951B66-4042-81D4-668B-E7AA064ED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F0E476D-70E1-1440-4AC9-B7EBCD8D20B9}"/>
              </a:ext>
            </a:extLst>
          </p:cNvPr>
          <p:cNvSpPr>
            <a:spLocks noGrp="1"/>
          </p:cNvSpPr>
          <p:nvPr>
            <p:ph type="title" hasCustomPrompt="1"/>
          </p:nvPr>
        </p:nvSpPr>
        <p:spPr>
          <a:xfrm>
            <a:off x="334963" y="333375"/>
            <a:ext cx="5326951" cy="1059007"/>
          </a:xfrm>
        </p:spPr>
        <p:txBody>
          <a:bodyPr anchor="b"/>
          <a:lstStyle>
            <a:lvl1pPr>
              <a:defRPr>
                <a:solidFill>
                  <a:schemeClr val="tx1"/>
                </a:solidFill>
              </a:defRPr>
            </a:lvl1pPr>
          </a:lstStyle>
          <a:p>
            <a:r>
              <a:rPr lang="en-GB" dirty="0"/>
              <a:t>Click to edit title slide</a:t>
            </a:r>
            <a:endParaRPr lang="en-IE" dirty="0"/>
          </a:p>
        </p:txBody>
      </p:sp>
      <p:sp>
        <p:nvSpPr>
          <p:cNvPr id="12" name="Slide Number Placeholder 5">
            <a:extLst>
              <a:ext uri="{FF2B5EF4-FFF2-40B4-BE49-F238E27FC236}">
                <a16:creationId xmlns:a16="http://schemas.microsoft.com/office/drawing/2014/main" id="{294EB92C-22CA-779D-5B20-26D153DF8597}"/>
              </a:ext>
            </a:extLst>
          </p:cNvPr>
          <p:cNvSpPr txBox="1">
            <a:spLocks/>
          </p:cNvSpPr>
          <p:nvPr/>
        </p:nvSpPr>
        <p:spPr>
          <a:xfrm>
            <a:off x="11239130" y="20748"/>
            <a:ext cx="62957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E" dirty="0">
              <a:solidFill>
                <a:schemeClr val="tx1"/>
              </a:solidFill>
            </a:endParaRPr>
          </a:p>
        </p:txBody>
      </p:sp>
      <p:sp>
        <p:nvSpPr>
          <p:cNvPr id="14" name="Slide Number Placeholder 5">
            <a:extLst>
              <a:ext uri="{FF2B5EF4-FFF2-40B4-BE49-F238E27FC236}">
                <a16:creationId xmlns:a16="http://schemas.microsoft.com/office/drawing/2014/main" id="{5A33C91D-A9C3-0DB6-739C-78C1F4C58051}"/>
              </a:ext>
            </a:extLst>
          </p:cNvPr>
          <p:cNvSpPr>
            <a:spLocks noGrp="1"/>
          </p:cNvSpPr>
          <p:nvPr>
            <p:ph type="sldNum" sz="quarter" idx="12"/>
          </p:nvPr>
        </p:nvSpPr>
        <p:spPr>
          <a:xfrm>
            <a:off x="11315870" y="6129254"/>
            <a:ext cx="541168" cy="365125"/>
          </a:xfrm>
        </p:spPr>
        <p:txBody>
          <a:bodyPr/>
          <a:lstStyle>
            <a:lvl1pPr>
              <a:defRPr baseline="0">
                <a:solidFill>
                  <a:schemeClr val="tx1">
                    <a:lumMod val="75000"/>
                  </a:schemeClr>
                </a:solidFill>
              </a:defRPr>
            </a:lvl1pPr>
          </a:lstStyle>
          <a:p>
            <a:fld id="{1D05C8B6-EC5E-42D9-8D75-1E05D6428564}" type="slidenum">
              <a:rPr lang="sv-SE" smtClean="0"/>
              <a:pPr/>
              <a:t>‹#›</a:t>
            </a:fld>
            <a:endParaRPr lang="sv-SE" dirty="0"/>
          </a:p>
        </p:txBody>
      </p:sp>
      <p:sp>
        <p:nvSpPr>
          <p:cNvPr id="7" name="Text Placeholder 6">
            <a:extLst>
              <a:ext uri="{FF2B5EF4-FFF2-40B4-BE49-F238E27FC236}">
                <a16:creationId xmlns:a16="http://schemas.microsoft.com/office/drawing/2014/main" id="{F52E67A6-7FFC-4A83-839E-2C9C0F8F5045}"/>
              </a:ext>
            </a:extLst>
          </p:cNvPr>
          <p:cNvSpPr>
            <a:spLocks noGrp="1"/>
          </p:cNvSpPr>
          <p:nvPr>
            <p:ph type="body" sz="quarter" idx="18"/>
          </p:nvPr>
        </p:nvSpPr>
        <p:spPr>
          <a:xfrm>
            <a:off x="334963" y="1409446"/>
            <a:ext cx="5334000" cy="751863"/>
          </a:xfrm>
        </p:spPr>
        <p:txBody>
          <a:bodyPr>
            <a:normAutofit/>
          </a:bodyPr>
          <a:lstStyle>
            <a:lvl1pPr marL="0" indent="0">
              <a:buNone/>
              <a:defRPr sz="1600"/>
            </a:lvl1pPr>
            <a:lvl2pPr marL="0" indent="0">
              <a:buNone/>
              <a:defRPr sz="1400"/>
            </a:lvl2pPr>
          </a:lstStyle>
          <a:p>
            <a:pPr lvl="0"/>
            <a:r>
              <a:rPr lang="en-GB"/>
              <a:t>Click to edit Master text styles</a:t>
            </a:r>
          </a:p>
        </p:txBody>
      </p:sp>
      <p:sp>
        <p:nvSpPr>
          <p:cNvPr id="13" name="Picture Placeholder 12">
            <a:extLst>
              <a:ext uri="{FF2B5EF4-FFF2-40B4-BE49-F238E27FC236}">
                <a16:creationId xmlns:a16="http://schemas.microsoft.com/office/drawing/2014/main" id="{A6B730D7-C0DE-BC64-5AA9-8E3758562E5E}"/>
              </a:ext>
            </a:extLst>
          </p:cNvPr>
          <p:cNvSpPr>
            <a:spLocks noGrp="1"/>
          </p:cNvSpPr>
          <p:nvPr>
            <p:ph type="pic" sz="quarter" idx="19" hasCustomPrompt="1"/>
          </p:nvPr>
        </p:nvSpPr>
        <p:spPr>
          <a:xfrm>
            <a:off x="6653965" y="1792287"/>
            <a:ext cx="4451601" cy="3778751"/>
          </a:xfrm>
          <a:custGeom>
            <a:avLst/>
            <a:gdLst>
              <a:gd name="connsiteX0" fmla="*/ 0 w 4427538"/>
              <a:gd name="connsiteY0" fmla="*/ 0 h 3273425"/>
              <a:gd name="connsiteX1" fmla="*/ 4427538 w 4427538"/>
              <a:gd name="connsiteY1" fmla="*/ 0 h 3273425"/>
              <a:gd name="connsiteX2" fmla="*/ 4427538 w 4427538"/>
              <a:gd name="connsiteY2" fmla="*/ 3273425 h 3273425"/>
              <a:gd name="connsiteX3" fmla="*/ 0 w 4427538"/>
              <a:gd name="connsiteY3" fmla="*/ 3273425 h 3273425"/>
              <a:gd name="connsiteX4" fmla="*/ 0 w 4427538"/>
              <a:gd name="connsiteY4" fmla="*/ 0 h 3273425"/>
              <a:gd name="connsiteX0" fmla="*/ 0 w 4427538"/>
              <a:gd name="connsiteY0" fmla="*/ 0 h 3538120"/>
              <a:gd name="connsiteX1" fmla="*/ 4427538 w 4427538"/>
              <a:gd name="connsiteY1" fmla="*/ 0 h 3538120"/>
              <a:gd name="connsiteX2" fmla="*/ 4427538 w 4427538"/>
              <a:gd name="connsiteY2" fmla="*/ 3273425 h 3538120"/>
              <a:gd name="connsiteX3" fmla="*/ 0 w 4427538"/>
              <a:gd name="connsiteY3" fmla="*/ 3538120 h 3538120"/>
              <a:gd name="connsiteX4" fmla="*/ 0 w 4427538"/>
              <a:gd name="connsiteY4" fmla="*/ 0 h 3538120"/>
              <a:gd name="connsiteX0" fmla="*/ 0 w 4427538"/>
              <a:gd name="connsiteY0" fmla="*/ 0 h 3538120"/>
              <a:gd name="connsiteX1" fmla="*/ 4427538 w 4427538"/>
              <a:gd name="connsiteY1" fmla="*/ 0 h 3538120"/>
              <a:gd name="connsiteX2" fmla="*/ 4427538 w 4427538"/>
              <a:gd name="connsiteY2" fmla="*/ 3237331 h 3538120"/>
              <a:gd name="connsiteX3" fmla="*/ 0 w 4427538"/>
              <a:gd name="connsiteY3" fmla="*/ 3538120 h 3538120"/>
              <a:gd name="connsiteX4" fmla="*/ 0 w 4427538"/>
              <a:gd name="connsiteY4" fmla="*/ 0 h 3538120"/>
              <a:gd name="connsiteX0" fmla="*/ 0 w 4439570"/>
              <a:gd name="connsiteY0" fmla="*/ 0 h 4115636"/>
              <a:gd name="connsiteX1" fmla="*/ 4427538 w 4439570"/>
              <a:gd name="connsiteY1" fmla="*/ 0 h 4115636"/>
              <a:gd name="connsiteX2" fmla="*/ 4439570 w 4439570"/>
              <a:gd name="connsiteY2" fmla="*/ 4115636 h 4115636"/>
              <a:gd name="connsiteX3" fmla="*/ 0 w 4439570"/>
              <a:gd name="connsiteY3" fmla="*/ 3538120 h 4115636"/>
              <a:gd name="connsiteX4" fmla="*/ 0 w 4439570"/>
              <a:gd name="connsiteY4" fmla="*/ 0 h 4115636"/>
              <a:gd name="connsiteX0" fmla="*/ 12032 w 4439570"/>
              <a:gd name="connsiteY0" fmla="*/ 156411 h 4115636"/>
              <a:gd name="connsiteX1" fmla="*/ 4427538 w 4439570"/>
              <a:gd name="connsiteY1" fmla="*/ 0 h 4115636"/>
              <a:gd name="connsiteX2" fmla="*/ 4439570 w 4439570"/>
              <a:gd name="connsiteY2" fmla="*/ 4115636 h 4115636"/>
              <a:gd name="connsiteX3" fmla="*/ 0 w 4439570"/>
              <a:gd name="connsiteY3" fmla="*/ 3538120 h 4115636"/>
              <a:gd name="connsiteX4" fmla="*/ 12032 w 4439570"/>
              <a:gd name="connsiteY4" fmla="*/ 156411 h 4115636"/>
              <a:gd name="connsiteX0" fmla="*/ 12032 w 4439570"/>
              <a:gd name="connsiteY0" fmla="*/ 24063 h 3983288"/>
              <a:gd name="connsiteX1" fmla="*/ 4427538 w 4439570"/>
              <a:gd name="connsiteY1" fmla="*/ 0 h 3983288"/>
              <a:gd name="connsiteX2" fmla="*/ 4439570 w 4439570"/>
              <a:gd name="connsiteY2" fmla="*/ 3983288 h 3983288"/>
              <a:gd name="connsiteX3" fmla="*/ 0 w 4439570"/>
              <a:gd name="connsiteY3" fmla="*/ 3405772 h 3983288"/>
              <a:gd name="connsiteX4" fmla="*/ 12032 w 4439570"/>
              <a:gd name="connsiteY4" fmla="*/ 24063 h 3983288"/>
              <a:gd name="connsiteX0" fmla="*/ 12032 w 4451601"/>
              <a:gd name="connsiteY0" fmla="*/ 24063 h 3778751"/>
              <a:gd name="connsiteX1" fmla="*/ 4427538 w 4451601"/>
              <a:gd name="connsiteY1" fmla="*/ 0 h 3778751"/>
              <a:gd name="connsiteX2" fmla="*/ 4451601 w 4451601"/>
              <a:gd name="connsiteY2" fmla="*/ 3778751 h 3778751"/>
              <a:gd name="connsiteX3" fmla="*/ 0 w 4451601"/>
              <a:gd name="connsiteY3" fmla="*/ 3405772 h 3778751"/>
              <a:gd name="connsiteX4" fmla="*/ 12032 w 4451601"/>
              <a:gd name="connsiteY4" fmla="*/ 24063 h 3778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1601" h="3778751">
                <a:moveTo>
                  <a:pt x="12032" y="24063"/>
                </a:moveTo>
                <a:lnTo>
                  <a:pt x="4427538" y="0"/>
                </a:lnTo>
                <a:cubicBezTo>
                  <a:pt x="4431549" y="1371879"/>
                  <a:pt x="4447590" y="2406872"/>
                  <a:pt x="4451601" y="3778751"/>
                </a:cubicBezTo>
                <a:lnTo>
                  <a:pt x="0" y="3405772"/>
                </a:lnTo>
                <a:cubicBezTo>
                  <a:pt x="4011" y="2278536"/>
                  <a:pt x="8021" y="1151299"/>
                  <a:pt x="12032" y="24063"/>
                </a:cubicBezTo>
                <a:close/>
              </a:path>
            </a:pathLst>
          </a:custGeom>
        </p:spPr>
        <p:txBody>
          <a:bodyPr anchor="ctr"/>
          <a:lstStyle>
            <a:lvl1pPr marL="0" indent="0" algn="ctr">
              <a:buNone/>
              <a:defRPr>
                <a:solidFill>
                  <a:schemeClr val="tx1">
                    <a:lumMod val="95000"/>
                  </a:schemeClr>
                </a:solidFill>
              </a:defRPr>
            </a:lvl1pPr>
          </a:lstStyle>
          <a:p>
            <a:r>
              <a:rPr lang="it-IT" dirty="0"/>
              <a:t>Click to </a:t>
            </a:r>
            <a:r>
              <a:rPr lang="it-IT" dirty="0" err="1"/>
              <a:t>insert</a:t>
            </a:r>
            <a:r>
              <a:rPr lang="it-IT" dirty="0"/>
              <a:t> picture</a:t>
            </a:r>
            <a:endParaRPr lang="en-IE" dirty="0"/>
          </a:p>
        </p:txBody>
      </p:sp>
      <p:sp>
        <p:nvSpPr>
          <p:cNvPr id="4" name="Slide Number Placeholder 5">
            <a:extLst>
              <a:ext uri="{FF2B5EF4-FFF2-40B4-BE49-F238E27FC236}">
                <a16:creationId xmlns:a16="http://schemas.microsoft.com/office/drawing/2014/main" id="{427F3DD0-6E38-025D-09C4-80F9A4A6734F}"/>
              </a:ext>
            </a:extLst>
          </p:cNvPr>
          <p:cNvSpPr txBox="1">
            <a:spLocks/>
          </p:cNvSpPr>
          <p:nvPr/>
        </p:nvSpPr>
        <p:spPr>
          <a:xfrm>
            <a:off x="11315870" y="6129254"/>
            <a:ext cx="54116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2FFA9C-ACEC-4B87-9D33-03CFB048E816}" type="slidenum">
              <a:rPr lang="en-IE" smtClean="0"/>
              <a:pPr/>
              <a:t>‹#›</a:t>
            </a:fld>
            <a:endParaRPr lang="en-IE" dirty="0"/>
          </a:p>
        </p:txBody>
      </p:sp>
      <p:pic>
        <p:nvPicPr>
          <p:cNvPr id="9" name="Picture 8" descr="Blue text on a black background&#10;&#10;Description automatically generated">
            <a:extLst>
              <a:ext uri="{FF2B5EF4-FFF2-40B4-BE49-F238E27FC236}">
                <a16:creationId xmlns:a16="http://schemas.microsoft.com/office/drawing/2014/main" id="{30A5F0EA-C7AD-76C2-A3FA-7E303A8777E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sp>
        <p:nvSpPr>
          <p:cNvPr id="6" name="SmartArt Placeholder 5">
            <a:extLst>
              <a:ext uri="{FF2B5EF4-FFF2-40B4-BE49-F238E27FC236}">
                <a16:creationId xmlns:a16="http://schemas.microsoft.com/office/drawing/2014/main" id="{DFB82D7B-074C-FDB1-A67C-7A212FE6202E}"/>
              </a:ext>
            </a:extLst>
          </p:cNvPr>
          <p:cNvSpPr>
            <a:spLocks noGrp="1"/>
          </p:cNvSpPr>
          <p:nvPr>
            <p:ph type="dgm" sz="quarter" idx="20"/>
          </p:nvPr>
        </p:nvSpPr>
        <p:spPr>
          <a:xfrm>
            <a:off x="864899" y="2545918"/>
            <a:ext cx="1265237" cy="1265237"/>
          </a:xfrm>
        </p:spPr>
        <p:txBody>
          <a:bodyPr>
            <a:normAutofit/>
          </a:bodyPr>
          <a:lstStyle>
            <a:lvl1pPr>
              <a:defRPr sz="1400">
                <a:solidFill>
                  <a:schemeClr val="bg2"/>
                </a:solidFill>
              </a:defRPr>
            </a:lvl1pPr>
          </a:lstStyle>
          <a:p>
            <a:r>
              <a:rPr lang="en-GB"/>
              <a:t>Click icon to add SmartArt graphic</a:t>
            </a:r>
            <a:endParaRPr lang="en-IE"/>
          </a:p>
        </p:txBody>
      </p:sp>
      <p:sp>
        <p:nvSpPr>
          <p:cNvPr id="8" name="SmartArt Placeholder 5">
            <a:extLst>
              <a:ext uri="{FF2B5EF4-FFF2-40B4-BE49-F238E27FC236}">
                <a16:creationId xmlns:a16="http://schemas.microsoft.com/office/drawing/2014/main" id="{BA17BCE1-2BD0-08AE-1FBD-F59533BFAFC7}"/>
              </a:ext>
            </a:extLst>
          </p:cNvPr>
          <p:cNvSpPr>
            <a:spLocks noGrp="1"/>
          </p:cNvSpPr>
          <p:nvPr>
            <p:ph type="dgm" sz="quarter" idx="21"/>
          </p:nvPr>
        </p:nvSpPr>
        <p:spPr>
          <a:xfrm>
            <a:off x="3503712" y="2545918"/>
            <a:ext cx="1265237" cy="1265237"/>
          </a:xfrm>
        </p:spPr>
        <p:txBody>
          <a:bodyPr>
            <a:normAutofit/>
          </a:bodyPr>
          <a:lstStyle>
            <a:lvl1pPr>
              <a:defRPr sz="1400">
                <a:solidFill>
                  <a:schemeClr val="bg2"/>
                </a:solidFill>
              </a:defRPr>
            </a:lvl1pPr>
          </a:lstStyle>
          <a:p>
            <a:r>
              <a:rPr lang="en-GB"/>
              <a:t>Click icon to add SmartArt graphic</a:t>
            </a:r>
            <a:endParaRPr lang="en-IE"/>
          </a:p>
        </p:txBody>
      </p:sp>
      <p:sp>
        <p:nvSpPr>
          <p:cNvPr id="10" name="SmartArt Placeholder 5">
            <a:extLst>
              <a:ext uri="{FF2B5EF4-FFF2-40B4-BE49-F238E27FC236}">
                <a16:creationId xmlns:a16="http://schemas.microsoft.com/office/drawing/2014/main" id="{004D7ED1-F790-F5A4-16A2-1A7DE0E9885B}"/>
              </a:ext>
            </a:extLst>
          </p:cNvPr>
          <p:cNvSpPr>
            <a:spLocks noGrp="1"/>
          </p:cNvSpPr>
          <p:nvPr>
            <p:ph type="dgm" sz="quarter" idx="22"/>
          </p:nvPr>
        </p:nvSpPr>
        <p:spPr>
          <a:xfrm>
            <a:off x="864899" y="4247891"/>
            <a:ext cx="1265237" cy="1265237"/>
          </a:xfrm>
        </p:spPr>
        <p:txBody>
          <a:bodyPr>
            <a:normAutofit/>
          </a:bodyPr>
          <a:lstStyle>
            <a:lvl1pPr>
              <a:defRPr sz="1400">
                <a:solidFill>
                  <a:schemeClr val="bg2"/>
                </a:solidFill>
              </a:defRPr>
            </a:lvl1pPr>
          </a:lstStyle>
          <a:p>
            <a:r>
              <a:rPr lang="en-GB"/>
              <a:t>Click icon to add SmartArt graphic</a:t>
            </a:r>
            <a:endParaRPr lang="en-IE"/>
          </a:p>
        </p:txBody>
      </p:sp>
      <p:sp>
        <p:nvSpPr>
          <p:cNvPr id="11" name="SmartArt Placeholder 5">
            <a:extLst>
              <a:ext uri="{FF2B5EF4-FFF2-40B4-BE49-F238E27FC236}">
                <a16:creationId xmlns:a16="http://schemas.microsoft.com/office/drawing/2014/main" id="{450FE0F2-05B0-E19F-D6DF-86D291836CCE}"/>
              </a:ext>
            </a:extLst>
          </p:cNvPr>
          <p:cNvSpPr>
            <a:spLocks noGrp="1"/>
          </p:cNvSpPr>
          <p:nvPr>
            <p:ph type="dgm" sz="quarter" idx="23"/>
          </p:nvPr>
        </p:nvSpPr>
        <p:spPr>
          <a:xfrm>
            <a:off x="3503712" y="4247891"/>
            <a:ext cx="1265237" cy="1265237"/>
          </a:xfrm>
        </p:spPr>
        <p:txBody>
          <a:bodyPr>
            <a:normAutofit/>
          </a:bodyPr>
          <a:lstStyle>
            <a:lvl1pPr>
              <a:defRPr sz="1400">
                <a:solidFill>
                  <a:schemeClr val="bg2"/>
                </a:solidFill>
              </a:defRPr>
            </a:lvl1pPr>
          </a:lstStyle>
          <a:p>
            <a:r>
              <a:rPr lang="en-GB"/>
              <a:t>Click icon to add SmartArt graphic</a:t>
            </a:r>
            <a:endParaRPr lang="en-IE"/>
          </a:p>
        </p:txBody>
      </p:sp>
      <p:pic>
        <p:nvPicPr>
          <p:cNvPr id="16" name="Graphic 15">
            <a:extLst>
              <a:ext uri="{FF2B5EF4-FFF2-40B4-BE49-F238E27FC236}">
                <a16:creationId xmlns:a16="http://schemas.microsoft.com/office/drawing/2014/main" id="{490A0881-B830-13C6-E8C2-D8F8E05BC279}"/>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1692" y="333375"/>
            <a:ext cx="1345346" cy="820189"/>
          </a:xfrm>
          <a:prstGeom prst="rect">
            <a:avLst/>
          </a:prstGeom>
        </p:spPr>
      </p:pic>
      <p:pic>
        <p:nvPicPr>
          <p:cNvPr id="17" name="Graphic 16">
            <a:extLst>
              <a:ext uri="{FF2B5EF4-FFF2-40B4-BE49-F238E27FC236}">
                <a16:creationId xmlns:a16="http://schemas.microsoft.com/office/drawing/2014/main" id="{F47B84C5-584F-1D4F-9460-2BAA059F0A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295062440"/>
      </p:ext>
    </p:extLst>
  </p:cSld>
  <p:clrMapOvr>
    <a:overrideClrMapping bg1="lt1" tx1="dk1" bg2="lt2" tx2="dk2" accent1="accent1" accent2="accent2" accent3="accent3" accent4="accent4" accent5="accent5" accent6="accent6" hlink="hlink" folHlink="folHlink"/>
  </p:clrMapOvr>
  <p:transition spd="slow">
    <p:push dir="u"/>
  </p:transition>
  <p:hf hdr="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2_Title Content and Image">
    <p:bg>
      <p:bgRef idx="1001">
        <a:schemeClr val="bg2"/>
      </p:bgRef>
    </p:bg>
    <p:spTree>
      <p:nvGrpSpPr>
        <p:cNvPr id="1" name=""/>
        <p:cNvGrpSpPr/>
        <p:nvPr/>
      </p:nvGrpSpPr>
      <p:grpSpPr>
        <a:xfrm>
          <a:off x="0" y="0"/>
          <a:ext cx="0" cy="0"/>
          <a:chOff x="0" y="0"/>
          <a:chExt cx="0" cy="0"/>
        </a:xfrm>
      </p:grpSpPr>
      <p:pic>
        <p:nvPicPr>
          <p:cNvPr id="3" name="Picture 2" descr="A blue square with white lines&#10;&#10;Description automatically generated">
            <a:extLst>
              <a:ext uri="{FF2B5EF4-FFF2-40B4-BE49-F238E27FC236}">
                <a16:creationId xmlns:a16="http://schemas.microsoft.com/office/drawing/2014/main" id="{211A8066-5A29-0D0F-DE06-8AD4CD7CC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F0E476D-70E1-1440-4AC9-B7EBCD8D20B9}"/>
              </a:ext>
            </a:extLst>
          </p:cNvPr>
          <p:cNvSpPr>
            <a:spLocks noGrp="1"/>
          </p:cNvSpPr>
          <p:nvPr>
            <p:ph type="title" hasCustomPrompt="1"/>
          </p:nvPr>
        </p:nvSpPr>
        <p:spPr>
          <a:xfrm>
            <a:off x="6096000" y="1271934"/>
            <a:ext cx="5326951" cy="1325563"/>
          </a:xfrm>
        </p:spPr>
        <p:txBody>
          <a:bodyPr anchor="b"/>
          <a:lstStyle>
            <a:lvl1pPr>
              <a:defRPr>
                <a:solidFill>
                  <a:schemeClr val="tx1"/>
                </a:solidFill>
              </a:defRPr>
            </a:lvl1pPr>
          </a:lstStyle>
          <a:p>
            <a:r>
              <a:rPr lang="en-GB" dirty="0"/>
              <a:t>Click to edit title slide</a:t>
            </a:r>
            <a:endParaRPr lang="en-IE" dirty="0"/>
          </a:p>
        </p:txBody>
      </p:sp>
      <p:sp>
        <p:nvSpPr>
          <p:cNvPr id="12" name="Slide Number Placeholder 5">
            <a:extLst>
              <a:ext uri="{FF2B5EF4-FFF2-40B4-BE49-F238E27FC236}">
                <a16:creationId xmlns:a16="http://schemas.microsoft.com/office/drawing/2014/main" id="{294EB92C-22CA-779D-5B20-26D153DF8597}"/>
              </a:ext>
            </a:extLst>
          </p:cNvPr>
          <p:cNvSpPr txBox="1">
            <a:spLocks/>
          </p:cNvSpPr>
          <p:nvPr/>
        </p:nvSpPr>
        <p:spPr>
          <a:xfrm>
            <a:off x="11239130" y="20748"/>
            <a:ext cx="62957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E" dirty="0">
              <a:solidFill>
                <a:schemeClr val="tx1"/>
              </a:solidFill>
            </a:endParaRPr>
          </a:p>
        </p:txBody>
      </p:sp>
      <p:sp>
        <p:nvSpPr>
          <p:cNvPr id="14" name="Slide Number Placeholder 5">
            <a:extLst>
              <a:ext uri="{FF2B5EF4-FFF2-40B4-BE49-F238E27FC236}">
                <a16:creationId xmlns:a16="http://schemas.microsoft.com/office/drawing/2014/main" id="{5A33C91D-A9C3-0DB6-739C-78C1F4C58051}"/>
              </a:ext>
            </a:extLst>
          </p:cNvPr>
          <p:cNvSpPr>
            <a:spLocks noGrp="1"/>
          </p:cNvSpPr>
          <p:nvPr>
            <p:ph type="sldNum" sz="quarter" idx="12"/>
          </p:nvPr>
        </p:nvSpPr>
        <p:spPr>
          <a:xfrm>
            <a:off x="11315870" y="6129254"/>
            <a:ext cx="541168" cy="365125"/>
          </a:xfrm>
        </p:spPr>
        <p:txBody>
          <a:bodyPr/>
          <a:lstStyle>
            <a:lvl1pPr>
              <a:defRPr baseline="0">
                <a:solidFill>
                  <a:schemeClr val="tx1">
                    <a:lumMod val="75000"/>
                  </a:schemeClr>
                </a:solidFill>
              </a:defRPr>
            </a:lvl1pPr>
          </a:lstStyle>
          <a:p>
            <a:fld id="{1D05C8B6-EC5E-42D9-8D75-1E05D6428564}" type="slidenum">
              <a:rPr lang="sv-SE" smtClean="0"/>
              <a:pPr/>
              <a:t>‹#›</a:t>
            </a:fld>
            <a:endParaRPr lang="sv-SE" dirty="0"/>
          </a:p>
        </p:txBody>
      </p:sp>
      <p:pic>
        <p:nvPicPr>
          <p:cNvPr id="6" name="Graphic 7">
            <a:extLst>
              <a:ext uri="{FF2B5EF4-FFF2-40B4-BE49-F238E27FC236}">
                <a16:creationId xmlns:a16="http://schemas.microsoft.com/office/drawing/2014/main" id="{FED1A427-FBBA-EAE2-CFEC-1E8A398A6029}"/>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sp>
        <p:nvSpPr>
          <p:cNvPr id="7" name="Text Placeholder 6">
            <a:extLst>
              <a:ext uri="{FF2B5EF4-FFF2-40B4-BE49-F238E27FC236}">
                <a16:creationId xmlns:a16="http://schemas.microsoft.com/office/drawing/2014/main" id="{F52E67A6-7FFC-4A83-839E-2C9C0F8F5045}"/>
              </a:ext>
            </a:extLst>
          </p:cNvPr>
          <p:cNvSpPr>
            <a:spLocks noGrp="1"/>
          </p:cNvSpPr>
          <p:nvPr>
            <p:ph type="body" sz="quarter" idx="18"/>
          </p:nvPr>
        </p:nvSpPr>
        <p:spPr>
          <a:xfrm>
            <a:off x="6096000" y="2659732"/>
            <a:ext cx="5334000" cy="3139490"/>
          </a:xfrm>
        </p:spPr>
        <p:txBody>
          <a:bodyPr/>
          <a:lstStyle>
            <a:lvl1pPr marL="0" indent="0">
              <a:buNone/>
              <a:defRPr/>
            </a:lvl1pPr>
            <a:lvl2pPr marL="0" indent="0">
              <a:buNone/>
              <a:defRPr/>
            </a:lvl2pPr>
          </a:lstStyle>
          <a:p>
            <a:pPr lvl="0"/>
            <a:r>
              <a:rPr lang="en-GB"/>
              <a:t>Click to edit Master text styles</a:t>
            </a:r>
          </a:p>
          <a:p>
            <a:pPr lvl="1"/>
            <a:r>
              <a:rPr lang="en-GB"/>
              <a:t>Second level</a:t>
            </a:r>
          </a:p>
        </p:txBody>
      </p:sp>
      <p:sp>
        <p:nvSpPr>
          <p:cNvPr id="13" name="Picture Placeholder 12">
            <a:extLst>
              <a:ext uri="{FF2B5EF4-FFF2-40B4-BE49-F238E27FC236}">
                <a16:creationId xmlns:a16="http://schemas.microsoft.com/office/drawing/2014/main" id="{A6B730D7-C0DE-BC64-5AA9-8E3758562E5E}"/>
              </a:ext>
            </a:extLst>
          </p:cNvPr>
          <p:cNvSpPr>
            <a:spLocks noGrp="1"/>
          </p:cNvSpPr>
          <p:nvPr>
            <p:ph type="pic" sz="quarter" idx="19" hasCustomPrompt="1"/>
          </p:nvPr>
        </p:nvSpPr>
        <p:spPr>
          <a:xfrm>
            <a:off x="1071312" y="1659940"/>
            <a:ext cx="4427538" cy="3538120"/>
          </a:xfrm>
          <a:custGeom>
            <a:avLst/>
            <a:gdLst>
              <a:gd name="connsiteX0" fmla="*/ 0 w 4427538"/>
              <a:gd name="connsiteY0" fmla="*/ 0 h 3273425"/>
              <a:gd name="connsiteX1" fmla="*/ 4427538 w 4427538"/>
              <a:gd name="connsiteY1" fmla="*/ 0 h 3273425"/>
              <a:gd name="connsiteX2" fmla="*/ 4427538 w 4427538"/>
              <a:gd name="connsiteY2" fmla="*/ 3273425 h 3273425"/>
              <a:gd name="connsiteX3" fmla="*/ 0 w 4427538"/>
              <a:gd name="connsiteY3" fmla="*/ 3273425 h 3273425"/>
              <a:gd name="connsiteX4" fmla="*/ 0 w 4427538"/>
              <a:gd name="connsiteY4" fmla="*/ 0 h 3273425"/>
              <a:gd name="connsiteX0" fmla="*/ 0 w 4427538"/>
              <a:gd name="connsiteY0" fmla="*/ 0 h 3538120"/>
              <a:gd name="connsiteX1" fmla="*/ 4427538 w 4427538"/>
              <a:gd name="connsiteY1" fmla="*/ 0 h 3538120"/>
              <a:gd name="connsiteX2" fmla="*/ 4427538 w 4427538"/>
              <a:gd name="connsiteY2" fmla="*/ 3273425 h 3538120"/>
              <a:gd name="connsiteX3" fmla="*/ 0 w 4427538"/>
              <a:gd name="connsiteY3" fmla="*/ 3538120 h 3538120"/>
              <a:gd name="connsiteX4" fmla="*/ 0 w 4427538"/>
              <a:gd name="connsiteY4" fmla="*/ 0 h 3538120"/>
              <a:gd name="connsiteX0" fmla="*/ 0 w 4427538"/>
              <a:gd name="connsiteY0" fmla="*/ 0 h 3538120"/>
              <a:gd name="connsiteX1" fmla="*/ 4427538 w 4427538"/>
              <a:gd name="connsiteY1" fmla="*/ 0 h 3538120"/>
              <a:gd name="connsiteX2" fmla="*/ 4427538 w 4427538"/>
              <a:gd name="connsiteY2" fmla="*/ 3237331 h 3538120"/>
              <a:gd name="connsiteX3" fmla="*/ 0 w 4427538"/>
              <a:gd name="connsiteY3" fmla="*/ 3538120 h 3538120"/>
              <a:gd name="connsiteX4" fmla="*/ 0 w 4427538"/>
              <a:gd name="connsiteY4" fmla="*/ 0 h 3538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7538" h="3538120">
                <a:moveTo>
                  <a:pt x="0" y="0"/>
                </a:moveTo>
                <a:lnTo>
                  <a:pt x="4427538" y="0"/>
                </a:lnTo>
                <a:lnTo>
                  <a:pt x="4427538" y="3237331"/>
                </a:lnTo>
                <a:lnTo>
                  <a:pt x="0" y="3538120"/>
                </a:lnTo>
                <a:lnTo>
                  <a:pt x="0" y="0"/>
                </a:lnTo>
                <a:close/>
              </a:path>
            </a:pathLst>
          </a:custGeom>
        </p:spPr>
        <p:txBody>
          <a:bodyPr anchor="ctr"/>
          <a:lstStyle>
            <a:lvl1pPr marL="0" indent="0" algn="ctr">
              <a:buNone/>
              <a:defRPr>
                <a:solidFill>
                  <a:schemeClr val="tx1">
                    <a:lumMod val="95000"/>
                  </a:schemeClr>
                </a:solidFill>
              </a:defRPr>
            </a:lvl1pPr>
          </a:lstStyle>
          <a:p>
            <a:r>
              <a:rPr lang="it-IT" dirty="0"/>
              <a:t>Click to </a:t>
            </a:r>
            <a:r>
              <a:rPr lang="it-IT" dirty="0" err="1"/>
              <a:t>insert</a:t>
            </a:r>
            <a:r>
              <a:rPr lang="it-IT" dirty="0"/>
              <a:t> picture</a:t>
            </a:r>
            <a:endParaRPr lang="en-IE" dirty="0"/>
          </a:p>
        </p:txBody>
      </p:sp>
      <p:pic>
        <p:nvPicPr>
          <p:cNvPr id="4" name="Graphic 3">
            <a:extLst>
              <a:ext uri="{FF2B5EF4-FFF2-40B4-BE49-F238E27FC236}">
                <a16:creationId xmlns:a16="http://schemas.microsoft.com/office/drawing/2014/main" id="{B52FE797-9193-7ED9-2536-F9789FB56FE8}"/>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9872" y="333375"/>
            <a:ext cx="1337165" cy="815201"/>
          </a:xfrm>
          <a:prstGeom prst="rect">
            <a:avLst/>
          </a:prstGeom>
        </p:spPr>
      </p:pic>
      <p:pic>
        <p:nvPicPr>
          <p:cNvPr id="9" name="Graphic 8">
            <a:extLst>
              <a:ext uri="{FF2B5EF4-FFF2-40B4-BE49-F238E27FC236}">
                <a16:creationId xmlns:a16="http://schemas.microsoft.com/office/drawing/2014/main" id="{249A899C-F7C6-08CD-8470-53FB000F7C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2178131787"/>
      </p:ext>
    </p:extLst>
  </p:cSld>
  <p:clrMapOvr>
    <a:overrideClrMapping bg1="dk1" tx1="lt1" bg2="dk2" tx2="lt2" accent1="accent1" accent2="accent2" accent3="accent3" accent4="accent4" accent5="accent5" accent6="accent6" hlink="hlink" folHlink="folHlink"/>
  </p:clrMapOvr>
  <p:transition spd="slow">
    <p:push dir="u"/>
  </p:transition>
  <p:hf hdr="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Text slide">
    <p:bg>
      <p:bgRef idx="1001">
        <a:schemeClr val="bg2"/>
      </p:bgRef>
    </p:bg>
    <p:spTree>
      <p:nvGrpSpPr>
        <p:cNvPr id="1" name=""/>
        <p:cNvGrpSpPr/>
        <p:nvPr/>
      </p:nvGrpSpPr>
      <p:grpSpPr>
        <a:xfrm>
          <a:off x="0" y="0"/>
          <a:ext cx="0" cy="0"/>
          <a:chOff x="0" y="0"/>
          <a:chExt cx="0" cy="0"/>
        </a:xfrm>
      </p:grpSpPr>
      <p:pic>
        <p:nvPicPr>
          <p:cNvPr id="3" name="Picture 2" descr="A blue square with white lines&#10;&#10;Description automatically generated">
            <a:extLst>
              <a:ext uri="{FF2B5EF4-FFF2-40B4-BE49-F238E27FC236}">
                <a16:creationId xmlns:a16="http://schemas.microsoft.com/office/drawing/2014/main" id="{A87A885A-91CF-769F-B384-52A915930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F0E476D-70E1-1440-4AC9-B7EBCD8D20B9}"/>
              </a:ext>
            </a:extLst>
          </p:cNvPr>
          <p:cNvSpPr>
            <a:spLocks noGrp="1"/>
          </p:cNvSpPr>
          <p:nvPr>
            <p:ph type="title" hasCustomPrompt="1"/>
          </p:nvPr>
        </p:nvSpPr>
        <p:spPr>
          <a:xfrm>
            <a:off x="363985" y="505327"/>
            <a:ext cx="8286720" cy="1155032"/>
          </a:xfrm>
        </p:spPr>
        <p:txBody>
          <a:bodyPr anchor="b"/>
          <a:lstStyle>
            <a:lvl1pPr>
              <a:defRPr>
                <a:solidFill>
                  <a:schemeClr val="accent2"/>
                </a:solidFill>
              </a:defRPr>
            </a:lvl1pPr>
          </a:lstStyle>
          <a:p>
            <a:r>
              <a:rPr lang="en-GB" dirty="0"/>
              <a:t>Click to edit title slide</a:t>
            </a:r>
            <a:endParaRPr lang="en-IE" dirty="0"/>
          </a:p>
        </p:txBody>
      </p:sp>
      <p:sp>
        <p:nvSpPr>
          <p:cNvPr id="12" name="Slide Number Placeholder 5">
            <a:extLst>
              <a:ext uri="{FF2B5EF4-FFF2-40B4-BE49-F238E27FC236}">
                <a16:creationId xmlns:a16="http://schemas.microsoft.com/office/drawing/2014/main" id="{294EB92C-22CA-779D-5B20-26D153DF8597}"/>
              </a:ext>
            </a:extLst>
          </p:cNvPr>
          <p:cNvSpPr txBox="1">
            <a:spLocks/>
          </p:cNvSpPr>
          <p:nvPr/>
        </p:nvSpPr>
        <p:spPr>
          <a:xfrm>
            <a:off x="11239130" y="20748"/>
            <a:ext cx="62957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E" dirty="0">
              <a:solidFill>
                <a:schemeClr val="tx1"/>
              </a:solidFill>
            </a:endParaRPr>
          </a:p>
        </p:txBody>
      </p:sp>
      <p:sp>
        <p:nvSpPr>
          <p:cNvPr id="14" name="Slide Number Placeholder 5">
            <a:extLst>
              <a:ext uri="{FF2B5EF4-FFF2-40B4-BE49-F238E27FC236}">
                <a16:creationId xmlns:a16="http://schemas.microsoft.com/office/drawing/2014/main" id="{5A33C91D-A9C3-0DB6-739C-78C1F4C58051}"/>
              </a:ext>
            </a:extLst>
          </p:cNvPr>
          <p:cNvSpPr>
            <a:spLocks noGrp="1"/>
          </p:cNvSpPr>
          <p:nvPr>
            <p:ph type="sldNum" sz="quarter" idx="12"/>
          </p:nvPr>
        </p:nvSpPr>
        <p:spPr>
          <a:xfrm>
            <a:off x="11315870" y="6129254"/>
            <a:ext cx="541168" cy="365125"/>
          </a:xfrm>
        </p:spPr>
        <p:txBody>
          <a:bodyPr/>
          <a:lstStyle>
            <a:lvl1pPr>
              <a:defRPr baseline="0">
                <a:solidFill>
                  <a:schemeClr val="tx1">
                    <a:lumMod val="75000"/>
                  </a:schemeClr>
                </a:solidFill>
              </a:defRPr>
            </a:lvl1pPr>
          </a:lstStyle>
          <a:p>
            <a:fld id="{1D05C8B6-EC5E-42D9-8D75-1E05D6428564}" type="slidenum">
              <a:rPr lang="sv-SE" smtClean="0"/>
              <a:pPr/>
              <a:t>‹#›</a:t>
            </a:fld>
            <a:endParaRPr lang="sv-SE" dirty="0"/>
          </a:p>
        </p:txBody>
      </p:sp>
      <p:pic>
        <p:nvPicPr>
          <p:cNvPr id="6" name="Graphic 7">
            <a:extLst>
              <a:ext uri="{FF2B5EF4-FFF2-40B4-BE49-F238E27FC236}">
                <a16:creationId xmlns:a16="http://schemas.microsoft.com/office/drawing/2014/main" id="{FED1A427-FBBA-EAE2-CFEC-1E8A398A6029}"/>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sp>
        <p:nvSpPr>
          <p:cNvPr id="7" name="Text Placeholder 6">
            <a:extLst>
              <a:ext uri="{FF2B5EF4-FFF2-40B4-BE49-F238E27FC236}">
                <a16:creationId xmlns:a16="http://schemas.microsoft.com/office/drawing/2014/main" id="{1A2239C1-20A5-0EA3-EAA6-1E76F628FB31}"/>
              </a:ext>
            </a:extLst>
          </p:cNvPr>
          <p:cNvSpPr>
            <a:spLocks noGrp="1"/>
          </p:cNvSpPr>
          <p:nvPr>
            <p:ph type="body" sz="quarter" idx="13"/>
          </p:nvPr>
        </p:nvSpPr>
        <p:spPr>
          <a:xfrm>
            <a:off x="334963" y="1684421"/>
            <a:ext cx="8315742" cy="1949116"/>
          </a:xfrm>
        </p:spPr>
        <p:txBody>
          <a:bodyPr>
            <a:normAutofit/>
          </a:bodyPr>
          <a:lstStyle>
            <a:lvl1pPr marL="0" indent="0">
              <a:buNone/>
              <a:defRPr sz="1600"/>
            </a:lvl1pPr>
          </a:lstStyle>
          <a:p>
            <a:pPr lvl="0"/>
            <a:r>
              <a:rPr lang="en-GB"/>
              <a:t>Click to edit Master text styles</a:t>
            </a:r>
          </a:p>
        </p:txBody>
      </p:sp>
      <p:sp>
        <p:nvSpPr>
          <p:cNvPr id="11" name="Title 1">
            <a:extLst>
              <a:ext uri="{FF2B5EF4-FFF2-40B4-BE49-F238E27FC236}">
                <a16:creationId xmlns:a16="http://schemas.microsoft.com/office/drawing/2014/main" id="{4D08022B-6165-D6E3-F1A1-982424D013BD}"/>
              </a:ext>
            </a:extLst>
          </p:cNvPr>
          <p:cNvSpPr txBox="1">
            <a:spLocks/>
          </p:cNvSpPr>
          <p:nvPr/>
        </p:nvSpPr>
        <p:spPr>
          <a:xfrm>
            <a:off x="363985" y="4042612"/>
            <a:ext cx="8286720" cy="6938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kern="1200">
                <a:solidFill>
                  <a:schemeClr val="accent2"/>
                </a:solidFill>
                <a:latin typeface="+mj-lt"/>
                <a:ea typeface="+mj-ea"/>
                <a:cs typeface="+mj-cs"/>
              </a:defRPr>
            </a:lvl1pPr>
          </a:lstStyle>
          <a:p>
            <a:r>
              <a:rPr lang="en-GB" dirty="0"/>
              <a:t>Click to edit title slide</a:t>
            </a:r>
            <a:endParaRPr lang="en-IE" dirty="0"/>
          </a:p>
        </p:txBody>
      </p:sp>
      <p:sp>
        <p:nvSpPr>
          <p:cNvPr id="13" name="Text Placeholder 6">
            <a:extLst>
              <a:ext uri="{FF2B5EF4-FFF2-40B4-BE49-F238E27FC236}">
                <a16:creationId xmlns:a16="http://schemas.microsoft.com/office/drawing/2014/main" id="{D7EDAE8F-5494-C39A-B945-5012DBAF2CF0}"/>
              </a:ext>
            </a:extLst>
          </p:cNvPr>
          <p:cNvSpPr>
            <a:spLocks noGrp="1"/>
          </p:cNvSpPr>
          <p:nvPr>
            <p:ph type="body" sz="quarter" idx="14"/>
          </p:nvPr>
        </p:nvSpPr>
        <p:spPr>
          <a:xfrm>
            <a:off x="334963" y="4760496"/>
            <a:ext cx="8315742" cy="1014662"/>
          </a:xfrm>
        </p:spPr>
        <p:txBody>
          <a:bodyPr>
            <a:normAutofit/>
          </a:bodyPr>
          <a:lstStyle>
            <a:lvl1pPr marL="0" indent="0">
              <a:buNone/>
              <a:defRPr sz="1600"/>
            </a:lvl1pPr>
          </a:lstStyle>
          <a:p>
            <a:pPr lvl="0"/>
            <a:r>
              <a:rPr lang="en-GB"/>
              <a:t>Click to edit Master text styles</a:t>
            </a:r>
          </a:p>
        </p:txBody>
      </p:sp>
      <p:pic>
        <p:nvPicPr>
          <p:cNvPr id="8" name="Graphic 7">
            <a:extLst>
              <a:ext uri="{FF2B5EF4-FFF2-40B4-BE49-F238E27FC236}">
                <a16:creationId xmlns:a16="http://schemas.microsoft.com/office/drawing/2014/main" id="{16AE8675-1C57-2A5D-0B70-31FC5986297E}"/>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9872" y="333375"/>
            <a:ext cx="1337165" cy="815201"/>
          </a:xfrm>
          <a:prstGeom prst="rect">
            <a:avLst/>
          </a:prstGeom>
        </p:spPr>
      </p:pic>
      <p:pic>
        <p:nvPicPr>
          <p:cNvPr id="9" name="Graphic 8">
            <a:extLst>
              <a:ext uri="{FF2B5EF4-FFF2-40B4-BE49-F238E27FC236}">
                <a16:creationId xmlns:a16="http://schemas.microsoft.com/office/drawing/2014/main" id="{C55DA862-593B-0268-131D-37013E5903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1392441479"/>
      </p:ext>
    </p:extLst>
  </p:cSld>
  <p:clrMapOvr>
    <a:overrideClrMapping bg1="dk1" tx1="lt1" bg2="dk2" tx2="lt2" accent1="accent1" accent2="accent2" accent3="accent3" accent4="accent4" accent5="accent5" accent6="accent6" hlink="hlink" folHlink="folHlink"/>
  </p:clrMapOvr>
  <p:transition spd="slow">
    <p:push dir="u"/>
  </p:transition>
  <p:hf hdr="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_Text slide">
    <p:bg>
      <p:bgRef idx="1001">
        <a:schemeClr val="bg2"/>
      </p:bgRef>
    </p:bg>
    <p:spTree>
      <p:nvGrpSpPr>
        <p:cNvPr id="1" name=""/>
        <p:cNvGrpSpPr/>
        <p:nvPr/>
      </p:nvGrpSpPr>
      <p:grpSpPr>
        <a:xfrm>
          <a:off x="0" y="0"/>
          <a:ext cx="0" cy="0"/>
          <a:chOff x="0" y="0"/>
          <a:chExt cx="0" cy="0"/>
        </a:xfrm>
      </p:grpSpPr>
      <p:pic>
        <p:nvPicPr>
          <p:cNvPr id="10" name="Picture 9" descr="A blue square with white lines&#10;&#10;Description automatically generated">
            <a:extLst>
              <a:ext uri="{FF2B5EF4-FFF2-40B4-BE49-F238E27FC236}">
                <a16:creationId xmlns:a16="http://schemas.microsoft.com/office/drawing/2014/main" id="{5158C45F-8AA2-37DC-274C-52C6789AF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F0E476D-70E1-1440-4AC9-B7EBCD8D20B9}"/>
              </a:ext>
            </a:extLst>
          </p:cNvPr>
          <p:cNvSpPr>
            <a:spLocks noGrp="1"/>
          </p:cNvSpPr>
          <p:nvPr>
            <p:ph type="title" hasCustomPrompt="1"/>
          </p:nvPr>
        </p:nvSpPr>
        <p:spPr>
          <a:xfrm>
            <a:off x="363985" y="505327"/>
            <a:ext cx="8286720" cy="1155032"/>
          </a:xfrm>
        </p:spPr>
        <p:txBody>
          <a:bodyPr anchor="b"/>
          <a:lstStyle>
            <a:lvl1pPr>
              <a:defRPr>
                <a:solidFill>
                  <a:schemeClr val="tx1"/>
                </a:solidFill>
              </a:defRPr>
            </a:lvl1pPr>
          </a:lstStyle>
          <a:p>
            <a:r>
              <a:rPr lang="en-GB" dirty="0"/>
              <a:t>Click to edit title slide</a:t>
            </a:r>
            <a:endParaRPr lang="en-IE" dirty="0"/>
          </a:p>
        </p:txBody>
      </p:sp>
      <p:sp>
        <p:nvSpPr>
          <p:cNvPr id="12" name="Slide Number Placeholder 5">
            <a:extLst>
              <a:ext uri="{FF2B5EF4-FFF2-40B4-BE49-F238E27FC236}">
                <a16:creationId xmlns:a16="http://schemas.microsoft.com/office/drawing/2014/main" id="{294EB92C-22CA-779D-5B20-26D153DF8597}"/>
              </a:ext>
            </a:extLst>
          </p:cNvPr>
          <p:cNvSpPr txBox="1">
            <a:spLocks/>
          </p:cNvSpPr>
          <p:nvPr/>
        </p:nvSpPr>
        <p:spPr>
          <a:xfrm>
            <a:off x="11239130" y="20748"/>
            <a:ext cx="62957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E" dirty="0">
              <a:solidFill>
                <a:schemeClr val="tx1"/>
              </a:solidFill>
            </a:endParaRPr>
          </a:p>
        </p:txBody>
      </p:sp>
      <p:sp>
        <p:nvSpPr>
          <p:cNvPr id="14" name="Slide Number Placeholder 5">
            <a:extLst>
              <a:ext uri="{FF2B5EF4-FFF2-40B4-BE49-F238E27FC236}">
                <a16:creationId xmlns:a16="http://schemas.microsoft.com/office/drawing/2014/main" id="{5A33C91D-A9C3-0DB6-739C-78C1F4C58051}"/>
              </a:ext>
            </a:extLst>
          </p:cNvPr>
          <p:cNvSpPr>
            <a:spLocks noGrp="1"/>
          </p:cNvSpPr>
          <p:nvPr>
            <p:ph type="sldNum" sz="quarter" idx="12"/>
          </p:nvPr>
        </p:nvSpPr>
        <p:spPr>
          <a:xfrm>
            <a:off x="11315870" y="6129254"/>
            <a:ext cx="541168" cy="365125"/>
          </a:xfrm>
        </p:spPr>
        <p:txBody>
          <a:bodyPr/>
          <a:lstStyle>
            <a:lvl1pPr>
              <a:defRPr baseline="0">
                <a:solidFill>
                  <a:schemeClr val="tx1">
                    <a:lumMod val="75000"/>
                  </a:schemeClr>
                </a:solidFill>
              </a:defRPr>
            </a:lvl1pPr>
          </a:lstStyle>
          <a:p>
            <a:fld id="{1D05C8B6-EC5E-42D9-8D75-1E05D6428564}" type="slidenum">
              <a:rPr lang="sv-SE" smtClean="0"/>
              <a:pPr/>
              <a:t>‹#›</a:t>
            </a:fld>
            <a:endParaRPr lang="sv-SE" dirty="0"/>
          </a:p>
        </p:txBody>
      </p:sp>
      <p:pic>
        <p:nvPicPr>
          <p:cNvPr id="6" name="Graphic 7">
            <a:extLst>
              <a:ext uri="{FF2B5EF4-FFF2-40B4-BE49-F238E27FC236}">
                <a16:creationId xmlns:a16="http://schemas.microsoft.com/office/drawing/2014/main" id="{FED1A427-FBBA-EAE2-CFEC-1E8A398A6029}"/>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sp>
        <p:nvSpPr>
          <p:cNvPr id="7" name="Text Placeholder 6">
            <a:extLst>
              <a:ext uri="{FF2B5EF4-FFF2-40B4-BE49-F238E27FC236}">
                <a16:creationId xmlns:a16="http://schemas.microsoft.com/office/drawing/2014/main" id="{1A2239C1-20A5-0EA3-EAA6-1E76F628FB31}"/>
              </a:ext>
            </a:extLst>
          </p:cNvPr>
          <p:cNvSpPr>
            <a:spLocks noGrp="1"/>
          </p:cNvSpPr>
          <p:nvPr>
            <p:ph type="body" sz="quarter" idx="13"/>
          </p:nvPr>
        </p:nvSpPr>
        <p:spPr>
          <a:xfrm>
            <a:off x="334963" y="1684421"/>
            <a:ext cx="8315742" cy="1949116"/>
          </a:xfrm>
        </p:spPr>
        <p:txBody>
          <a:bodyPr>
            <a:normAutofit/>
          </a:bodyPr>
          <a:lstStyle>
            <a:lvl1pPr marL="0" indent="0">
              <a:buNone/>
              <a:defRPr sz="1600"/>
            </a:lvl1pPr>
          </a:lstStyle>
          <a:p>
            <a:pPr lvl="0"/>
            <a:r>
              <a:rPr lang="en-GB"/>
              <a:t>Click to edit Master text styles</a:t>
            </a:r>
          </a:p>
        </p:txBody>
      </p:sp>
      <p:sp>
        <p:nvSpPr>
          <p:cNvPr id="11" name="Title 1">
            <a:extLst>
              <a:ext uri="{FF2B5EF4-FFF2-40B4-BE49-F238E27FC236}">
                <a16:creationId xmlns:a16="http://schemas.microsoft.com/office/drawing/2014/main" id="{4D08022B-6165-D6E3-F1A1-982424D013BD}"/>
              </a:ext>
            </a:extLst>
          </p:cNvPr>
          <p:cNvSpPr txBox="1">
            <a:spLocks/>
          </p:cNvSpPr>
          <p:nvPr/>
        </p:nvSpPr>
        <p:spPr>
          <a:xfrm>
            <a:off x="363985" y="4042612"/>
            <a:ext cx="8286720" cy="6938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kern="1200">
                <a:solidFill>
                  <a:schemeClr val="accent2"/>
                </a:solidFill>
                <a:latin typeface="+mj-lt"/>
                <a:ea typeface="+mj-ea"/>
                <a:cs typeface="+mj-cs"/>
              </a:defRPr>
            </a:lvl1pPr>
          </a:lstStyle>
          <a:p>
            <a:r>
              <a:rPr lang="en-GB" dirty="0">
                <a:solidFill>
                  <a:schemeClr val="tx1"/>
                </a:solidFill>
              </a:rPr>
              <a:t>Click to edit title slide</a:t>
            </a:r>
            <a:endParaRPr lang="en-IE" dirty="0">
              <a:solidFill>
                <a:schemeClr val="tx1"/>
              </a:solidFill>
            </a:endParaRPr>
          </a:p>
        </p:txBody>
      </p:sp>
      <p:sp>
        <p:nvSpPr>
          <p:cNvPr id="13" name="Text Placeholder 6">
            <a:extLst>
              <a:ext uri="{FF2B5EF4-FFF2-40B4-BE49-F238E27FC236}">
                <a16:creationId xmlns:a16="http://schemas.microsoft.com/office/drawing/2014/main" id="{D7EDAE8F-5494-C39A-B945-5012DBAF2CF0}"/>
              </a:ext>
            </a:extLst>
          </p:cNvPr>
          <p:cNvSpPr>
            <a:spLocks noGrp="1"/>
          </p:cNvSpPr>
          <p:nvPr>
            <p:ph type="body" sz="quarter" idx="14"/>
          </p:nvPr>
        </p:nvSpPr>
        <p:spPr>
          <a:xfrm>
            <a:off x="334963" y="4760496"/>
            <a:ext cx="8315742" cy="1014662"/>
          </a:xfrm>
        </p:spPr>
        <p:txBody>
          <a:bodyPr>
            <a:normAutofit/>
          </a:bodyPr>
          <a:lstStyle>
            <a:lvl1pPr marL="0" indent="0">
              <a:buNone/>
              <a:defRPr sz="1600"/>
            </a:lvl1pPr>
          </a:lstStyle>
          <a:p>
            <a:pPr lvl="0"/>
            <a:r>
              <a:rPr lang="en-GB"/>
              <a:t>Click to edit Master text styles</a:t>
            </a:r>
          </a:p>
        </p:txBody>
      </p:sp>
      <p:pic>
        <p:nvPicPr>
          <p:cNvPr id="15" name="Graphic 14">
            <a:extLst>
              <a:ext uri="{FF2B5EF4-FFF2-40B4-BE49-F238E27FC236}">
                <a16:creationId xmlns:a16="http://schemas.microsoft.com/office/drawing/2014/main" id="{5D023F40-5F94-C0FA-A716-003F9A239285}"/>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9872" y="333375"/>
            <a:ext cx="1337165" cy="815201"/>
          </a:xfrm>
          <a:prstGeom prst="rect">
            <a:avLst/>
          </a:prstGeom>
        </p:spPr>
      </p:pic>
      <p:pic>
        <p:nvPicPr>
          <p:cNvPr id="16" name="Graphic 15">
            <a:extLst>
              <a:ext uri="{FF2B5EF4-FFF2-40B4-BE49-F238E27FC236}">
                <a16:creationId xmlns:a16="http://schemas.microsoft.com/office/drawing/2014/main" id="{45A12AA2-15E8-6AB5-62CE-8B323D3B2B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947754462"/>
      </p:ext>
    </p:extLst>
  </p:cSld>
  <p:clrMapOvr>
    <a:overrideClrMapping bg1="dk1" tx1="lt1" bg2="dk2" tx2="lt2" accent1="accent1" accent2="accent2" accent3="accent3" accent4="accent4" accent5="accent5" accent6="accent6" hlink="hlink" folHlink="folHlink"/>
  </p:clrMapOvr>
  <p:transition spd="slow">
    <p:push dir="u"/>
  </p:transition>
  <p:hf hdr="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_Text slide">
    <p:bg>
      <p:bgRef idx="1001">
        <a:schemeClr val="bg1"/>
      </p:bgRef>
    </p:bg>
    <p:spTree>
      <p:nvGrpSpPr>
        <p:cNvPr id="1" name=""/>
        <p:cNvGrpSpPr/>
        <p:nvPr/>
      </p:nvGrpSpPr>
      <p:grpSpPr>
        <a:xfrm>
          <a:off x="0" y="0"/>
          <a:ext cx="0" cy="0"/>
          <a:chOff x="0" y="0"/>
          <a:chExt cx="0" cy="0"/>
        </a:xfrm>
      </p:grpSpPr>
      <p:pic>
        <p:nvPicPr>
          <p:cNvPr id="5" name="Picture 4" descr="A white surface with a blue background&#10;&#10;Description automatically generated with medium confidence">
            <a:extLst>
              <a:ext uri="{FF2B5EF4-FFF2-40B4-BE49-F238E27FC236}">
                <a16:creationId xmlns:a16="http://schemas.microsoft.com/office/drawing/2014/main" id="{B6126747-7D16-712C-D78D-795FF5E4C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F0E476D-70E1-1440-4AC9-B7EBCD8D20B9}"/>
              </a:ext>
            </a:extLst>
          </p:cNvPr>
          <p:cNvSpPr>
            <a:spLocks noGrp="1"/>
          </p:cNvSpPr>
          <p:nvPr>
            <p:ph type="title" hasCustomPrompt="1"/>
          </p:nvPr>
        </p:nvSpPr>
        <p:spPr>
          <a:xfrm>
            <a:off x="363985" y="505327"/>
            <a:ext cx="8286720" cy="1155032"/>
          </a:xfrm>
        </p:spPr>
        <p:txBody>
          <a:bodyPr anchor="b"/>
          <a:lstStyle>
            <a:lvl1pPr>
              <a:defRPr>
                <a:solidFill>
                  <a:schemeClr val="tx1"/>
                </a:solidFill>
              </a:defRPr>
            </a:lvl1pPr>
          </a:lstStyle>
          <a:p>
            <a:r>
              <a:rPr lang="en-GB" dirty="0"/>
              <a:t>Click to edit title slide</a:t>
            </a:r>
            <a:endParaRPr lang="en-IE" dirty="0"/>
          </a:p>
        </p:txBody>
      </p:sp>
      <p:sp>
        <p:nvSpPr>
          <p:cNvPr id="12" name="Slide Number Placeholder 5">
            <a:extLst>
              <a:ext uri="{FF2B5EF4-FFF2-40B4-BE49-F238E27FC236}">
                <a16:creationId xmlns:a16="http://schemas.microsoft.com/office/drawing/2014/main" id="{294EB92C-22CA-779D-5B20-26D153DF8597}"/>
              </a:ext>
            </a:extLst>
          </p:cNvPr>
          <p:cNvSpPr txBox="1">
            <a:spLocks/>
          </p:cNvSpPr>
          <p:nvPr/>
        </p:nvSpPr>
        <p:spPr>
          <a:xfrm>
            <a:off x="11239130" y="20748"/>
            <a:ext cx="62957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E" dirty="0">
              <a:solidFill>
                <a:schemeClr val="tx1"/>
              </a:solidFill>
            </a:endParaRPr>
          </a:p>
        </p:txBody>
      </p:sp>
      <p:sp>
        <p:nvSpPr>
          <p:cNvPr id="7" name="Text Placeholder 6">
            <a:extLst>
              <a:ext uri="{FF2B5EF4-FFF2-40B4-BE49-F238E27FC236}">
                <a16:creationId xmlns:a16="http://schemas.microsoft.com/office/drawing/2014/main" id="{1A2239C1-20A5-0EA3-EAA6-1E76F628FB31}"/>
              </a:ext>
            </a:extLst>
          </p:cNvPr>
          <p:cNvSpPr>
            <a:spLocks noGrp="1"/>
          </p:cNvSpPr>
          <p:nvPr>
            <p:ph type="body" sz="quarter" idx="13"/>
          </p:nvPr>
        </p:nvSpPr>
        <p:spPr>
          <a:xfrm>
            <a:off x="334963" y="1684421"/>
            <a:ext cx="8315742" cy="1949116"/>
          </a:xfrm>
        </p:spPr>
        <p:txBody>
          <a:bodyPr>
            <a:normAutofit/>
          </a:bodyPr>
          <a:lstStyle>
            <a:lvl1pPr marL="0" indent="0">
              <a:buNone/>
              <a:defRPr sz="1600"/>
            </a:lvl1pPr>
          </a:lstStyle>
          <a:p>
            <a:pPr lvl="0"/>
            <a:r>
              <a:rPr lang="en-GB"/>
              <a:t>Click to edit Master text styles</a:t>
            </a:r>
          </a:p>
        </p:txBody>
      </p:sp>
      <p:sp>
        <p:nvSpPr>
          <p:cNvPr id="11" name="Title 1">
            <a:extLst>
              <a:ext uri="{FF2B5EF4-FFF2-40B4-BE49-F238E27FC236}">
                <a16:creationId xmlns:a16="http://schemas.microsoft.com/office/drawing/2014/main" id="{4D08022B-6165-D6E3-F1A1-982424D013BD}"/>
              </a:ext>
            </a:extLst>
          </p:cNvPr>
          <p:cNvSpPr txBox="1">
            <a:spLocks/>
          </p:cNvSpPr>
          <p:nvPr/>
        </p:nvSpPr>
        <p:spPr>
          <a:xfrm>
            <a:off x="363985" y="4042612"/>
            <a:ext cx="8286720" cy="6938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kern="1200">
                <a:solidFill>
                  <a:schemeClr val="accent2"/>
                </a:solidFill>
                <a:latin typeface="+mj-lt"/>
                <a:ea typeface="+mj-ea"/>
                <a:cs typeface="+mj-cs"/>
              </a:defRPr>
            </a:lvl1pPr>
          </a:lstStyle>
          <a:p>
            <a:r>
              <a:rPr lang="en-GB" dirty="0">
                <a:solidFill>
                  <a:schemeClr val="tx1"/>
                </a:solidFill>
              </a:rPr>
              <a:t>Click to edit title slide</a:t>
            </a:r>
            <a:endParaRPr lang="en-IE" dirty="0">
              <a:solidFill>
                <a:schemeClr val="tx1"/>
              </a:solidFill>
            </a:endParaRPr>
          </a:p>
        </p:txBody>
      </p:sp>
      <p:sp>
        <p:nvSpPr>
          <p:cNvPr id="13" name="Text Placeholder 6">
            <a:extLst>
              <a:ext uri="{FF2B5EF4-FFF2-40B4-BE49-F238E27FC236}">
                <a16:creationId xmlns:a16="http://schemas.microsoft.com/office/drawing/2014/main" id="{D7EDAE8F-5494-C39A-B945-5012DBAF2CF0}"/>
              </a:ext>
            </a:extLst>
          </p:cNvPr>
          <p:cNvSpPr>
            <a:spLocks noGrp="1"/>
          </p:cNvSpPr>
          <p:nvPr>
            <p:ph type="body" sz="quarter" idx="14"/>
          </p:nvPr>
        </p:nvSpPr>
        <p:spPr>
          <a:xfrm>
            <a:off x="334963" y="4760496"/>
            <a:ext cx="8315742" cy="1014662"/>
          </a:xfrm>
        </p:spPr>
        <p:txBody>
          <a:bodyPr>
            <a:normAutofit/>
          </a:bodyPr>
          <a:lstStyle>
            <a:lvl1pPr marL="0" indent="0">
              <a:buNone/>
              <a:defRPr sz="1600"/>
            </a:lvl1pPr>
          </a:lstStyle>
          <a:p>
            <a:pPr lvl="0"/>
            <a:r>
              <a:rPr lang="en-GB"/>
              <a:t>Click to edit Master text styles</a:t>
            </a:r>
          </a:p>
        </p:txBody>
      </p:sp>
      <p:sp>
        <p:nvSpPr>
          <p:cNvPr id="4" name="Slide Number Placeholder 5">
            <a:extLst>
              <a:ext uri="{FF2B5EF4-FFF2-40B4-BE49-F238E27FC236}">
                <a16:creationId xmlns:a16="http://schemas.microsoft.com/office/drawing/2014/main" id="{3E8A3F91-582E-A816-924F-21FB4A2D3048}"/>
              </a:ext>
            </a:extLst>
          </p:cNvPr>
          <p:cNvSpPr txBox="1">
            <a:spLocks/>
          </p:cNvSpPr>
          <p:nvPr/>
        </p:nvSpPr>
        <p:spPr>
          <a:xfrm>
            <a:off x="11315870" y="6129254"/>
            <a:ext cx="54116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2FFA9C-ACEC-4B87-9D33-03CFB048E816}" type="slidenum">
              <a:rPr lang="en-IE" smtClean="0"/>
              <a:pPr/>
              <a:t>‹#›</a:t>
            </a:fld>
            <a:endParaRPr lang="en-IE" dirty="0"/>
          </a:p>
        </p:txBody>
      </p:sp>
      <p:pic>
        <p:nvPicPr>
          <p:cNvPr id="9" name="Picture 8" descr="Blue text on a black background&#10;&#10;Description automatically generated">
            <a:extLst>
              <a:ext uri="{FF2B5EF4-FFF2-40B4-BE49-F238E27FC236}">
                <a16:creationId xmlns:a16="http://schemas.microsoft.com/office/drawing/2014/main" id="{5D0ED62C-2B2A-E90B-4B0F-B5ED9C710A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pic>
        <p:nvPicPr>
          <p:cNvPr id="6" name="Graphic 5">
            <a:extLst>
              <a:ext uri="{FF2B5EF4-FFF2-40B4-BE49-F238E27FC236}">
                <a16:creationId xmlns:a16="http://schemas.microsoft.com/office/drawing/2014/main" id="{A4352055-FAD2-FCB6-8461-EEC4247F50C4}"/>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1692" y="333375"/>
            <a:ext cx="1345346" cy="820189"/>
          </a:xfrm>
          <a:prstGeom prst="rect">
            <a:avLst/>
          </a:prstGeom>
        </p:spPr>
      </p:pic>
      <p:pic>
        <p:nvPicPr>
          <p:cNvPr id="8" name="Graphic 7">
            <a:extLst>
              <a:ext uri="{FF2B5EF4-FFF2-40B4-BE49-F238E27FC236}">
                <a16:creationId xmlns:a16="http://schemas.microsoft.com/office/drawing/2014/main" id="{6D57BE48-EE9C-D9D1-E49E-994316F9E3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1867531830"/>
      </p:ext>
    </p:extLst>
  </p:cSld>
  <p:clrMapOvr>
    <a:overrideClrMapping bg1="lt1" tx1="dk1" bg2="lt2" tx2="dk2" accent1="accent1" accent2="accent2" accent3="accent3" accent4="accent4" accent5="accent5" accent6="accent6" hlink="hlink" folHlink="folHlink"/>
  </p:clrMapOvr>
  <p:transition spd="slow">
    <p:push dir="u"/>
  </p:transition>
  <p:hf hdr="0"/>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Break page with statistic">
    <p:spTree>
      <p:nvGrpSpPr>
        <p:cNvPr id="1" name=""/>
        <p:cNvGrpSpPr/>
        <p:nvPr/>
      </p:nvGrpSpPr>
      <p:grpSpPr>
        <a:xfrm>
          <a:off x="0" y="0"/>
          <a:ext cx="0" cy="0"/>
          <a:chOff x="0" y="0"/>
          <a:chExt cx="0" cy="0"/>
        </a:xfrm>
      </p:grpSpPr>
      <p:pic>
        <p:nvPicPr>
          <p:cNvPr id="8" name="Picture 7" descr="A person looking down at a blue and pink arrow&#10;&#10;Description automatically generated">
            <a:extLst>
              <a:ext uri="{FF2B5EF4-FFF2-40B4-BE49-F238E27FC236}">
                <a16:creationId xmlns:a16="http://schemas.microsoft.com/office/drawing/2014/main" id="{99180B35-24AB-0CD4-5DA6-319C5E6ACD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2482C-CE81-CE90-E63D-FFC01FE569E7}"/>
              </a:ext>
            </a:extLst>
          </p:cNvPr>
          <p:cNvSpPr>
            <a:spLocks noGrp="1"/>
          </p:cNvSpPr>
          <p:nvPr>
            <p:ph type="ctrTitle" hasCustomPrompt="1"/>
          </p:nvPr>
        </p:nvSpPr>
        <p:spPr>
          <a:xfrm>
            <a:off x="4892418" y="1988215"/>
            <a:ext cx="6909830" cy="2402176"/>
          </a:xfrm>
        </p:spPr>
        <p:txBody>
          <a:bodyPr anchor="b">
            <a:noAutofit/>
          </a:bodyPr>
          <a:lstStyle>
            <a:lvl1pPr algn="l">
              <a:defRPr sz="16600">
                <a:solidFill>
                  <a:schemeClr val="accent5"/>
                </a:solidFill>
              </a:defRPr>
            </a:lvl1pPr>
          </a:lstStyle>
          <a:p>
            <a:r>
              <a:rPr lang="en-GB" dirty="0"/>
              <a:t>100%</a:t>
            </a:r>
            <a:endParaRPr lang="en-IE" dirty="0"/>
          </a:p>
        </p:txBody>
      </p:sp>
      <p:sp>
        <p:nvSpPr>
          <p:cNvPr id="3" name="Subtitle 2">
            <a:extLst>
              <a:ext uri="{FF2B5EF4-FFF2-40B4-BE49-F238E27FC236}">
                <a16:creationId xmlns:a16="http://schemas.microsoft.com/office/drawing/2014/main" id="{B5291256-A199-5127-D994-C5FC00CFBBB3}"/>
              </a:ext>
            </a:extLst>
          </p:cNvPr>
          <p:cNvSpPr>
            <a:spLocks noGrp="1"/>
          </p:cNvSpPr>
          <p:nvPr>
            <p:ph type="subTitle" idx="1" hasCustomPrompt="1"/>
          </p:nvPr>
        </p:nvSpPr>
        <p:spPr>
          <a:xfrm>
            <a:off x="4892418" y="4423160"/>
            <a:ext cx="6909830" cy="1851704"/>
          </a:xfrm>
        </p:spPr>
        <p:txBody>
          <a:bodyPr>
            <a:normAutofit/>
          </a:bodyPr>
          <a:lstStyle>
            <a:lvl1pPr marL="0" indent="0" algn="l">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of people think </a:t>
            </a:r>
            <a:r>
              <a:rPr lang="it-IT" dirty="0" err="1"/>
              <a:t>this</a:t>
            </a:r>
            <a:r>
              <a:rPr lang="it-IT" dirty="0"/>
              <a:t> slide </a:t>
            </a:r>
            <a:r>
              <a:rPr lang="it-IT" dirty="0" err="1"/>
              <a:t>is</a:t>
            </a:r>
            <a:r>
              <a:rPr lang="it-IT" dirty="0"/>
              <a:t> a </a:t>
            </a:r>
            <a:r>
              <a:rPr lang="it-IT" dirty="0" err="1"/>
              <a:t>great</a:t>
            </a:r>
            <a:r>
              <a:rPr lang="it-IT" dirty="0"/>
              <a:t> way to display a </a:t>
            </a:r>
            <a:r>
              <a:rPr lang="it-IT" dirty="0" err="1"/>
              <a:t>statistic</a:t>
            </a:r>
            <a:r>
              <a:rPr lang="it-IT" dirty="0"/>
              <a:t>.</a:t>
            </a:r>
            <a:endParaRPr lang="en-IE" dirty="0"/>
          </a:p>
        </p:txBody>
      </p:sp>
      <p:pic>
        <p:nvPicPr>
          <p:cNvPr id="4" name="Graphic 7">
            <a:extLst>
              <a:ext uri="{FF2B5EF4-FFF2-40B4-BE49-F238E27FC236}">
                <a16:creationId xmlns:a16="http://schemas.microsoft.com/office/drawing/2014/main" id="{D33EA5D9-1098-42A8-20D1-D51F51A59777}"/>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263303" y="6124575"/>
            <a:ext cx="1639743" cy="365125"/>
          </a:xfrm>
          <a:prstGeom prst="rect">
            <a:avLst/>
          </a:prstGeom>
        </p:spPr>
      </p:pic>
      <p:pic>
        <p:nvPicPr>
          <p:cNvPr id="9" name="Graphic 8">
            <a:extLst>
              <a:ext uri="{FF2B5EF4-FFF2-40B4-BE49-F238E27FC236}">
                <a16:creationId xmlns:a16="http://schemas.microsoft.com/office/drawing/2014/main" id="{0475AA24-1A47-42D0-97B8-618314D5EFA0}"/>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9872" y="333375"/>
            <a:ext cx="1337165" cy="815201"/>
          </a:xfrm>
          <a:prstGeom prst="rect">
            <a:avLst/>
          </a:prstGeom>
        </p:spPr>
      </p:pic>
      <p:pic>
        <p:nvPicPr>
          <p:cNvPr id="10" name="Graphic 9">
            <a:extLst>
              <a:ext uri="{FF2B5EF4-FFF2-40B4-BE49-F238E27FC236}">
                <a16:creationId xmlns:a16="http://schemas.microsoft.com/office/drawing/2014/main" id="{22614D93-5091-8D8B-7703-D756415B36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751799894"/>
      </p:ext>
    </p:extLst>
  </p:cSld>
  <p:clrMapOvr>
    <a:masterClrMapping/>
  </p:clrMapOvr>
  <p:transition spd="slow">
    <p:push dir="u"/>
  </p:transition>
  <p:hf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2 Contents">
    <p:spTree>
      <p:nvGrpSpPr>
        <p:cNvPr id="1" name=""/>
        <p:cNvGrpSpPr/>
        <p:nvPr/>
      </p:nvGrpSpPr>
      <p:grpSpPr>
        <a:xfrm>
          <a:off x="0" y="0"/>
          <a:ext cx="0" cy="0"/>
          <a:chOff x="0" y="0"/>
          <a:chExt cx="0" cy="0"/>
        </a:xfrm>
      </p:grpSpPr>
      <p:pic>
        <p:nvPicPr>
          <p:cNvPr id="2" name="Picture 1" descr="A white surface with a blue background&#10;&#10;Description automatically generated with medium confidence">
            <a:extLst>
              <a:ext uri="{FF2B5EF4-FFF2-40B4-BE49-F238E27FC236}">
                <a16:creationId xmlns:a16="http://schemas.microsoft.com/office/drawing/2014/main" id="{169092F0-4FD8-251D-4A33-10CEF7B20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descr="Blue text on a black background&#10;&#10;Description automatically generated">
            <a:extLst>
              <a:ext uri="{FF2B5EF4-FFF2-40B4-BE49-F238E27FC236}">
                <a16:creationId xmlns:a16="http://schemas.microsoft.com/office/drawing/2014/main" id="{582FDCE8-F2EF-4687-56D6-28E8B2AE3C0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sp>
        <p:nvSpPr>
          <p:cNvPr id="9" name="Title 1">
            <a:extLst>
              <a:ext uri="{FF2B5EF4-FFF2-40B4-BE49-F238E27FC236}">
                <a16:creationId xmlns:a16="http://schemas.microsoft.com/office/drawing/2014/main" id="{4441151C-23F7-CFA7-18E3-A092F669A70A}"/>
              </a:ext>
            </a:extLst>
          </p:cNvPr>
          <p:cNvSpPr>
            <a:spLocks noGrp="1"/>
          </p:cNvSpPr>
          <p:nvPr>
            <p:ph type="title" hasCustomPrompt="1"/>
          </p:nvPr>
        </p:nvSpPr>
        <p:spPr>
          <a:xfrm>
            <a:off x="363985" y="505327"/>
            <a:ext cx="8286720" cy="1155032"/>
          </a:xfrm>
        </p:spPr>
        <p:txBody>
          <a:bodyPr anchor="b"/>
          <a:lstStyle>
            <a:lvl1pPr>
              <a:defRPr>
                <a:solidFill>
                  <a:schemeClr val="tx1"/>
                </a:solidFill>
              </a:defRPr>
            </a:lvl1pPr>
          </a:lstStyle>
          <a:p>
            <a:r>
              <a:rPr lang="en-GB" dirty="0"/>
              <a:t>Click to edit title slide</a:t>
            </a:r>
            <a:endParaRPr lang="en-IE" dirty="0"/>
          </a:p>
        </p:txBody>
      </p:sp>
      <p:sp>
        <p:nvSpPr>
          <p:cNvPr id="3" name="Content Placeholder 2">
            <a:extLst>
              <a:ext uri="{FF2B5EF4-FFF2-40B4-BE49-F238E27FC236}">
                <a16:creationId xmlns:a16="http://schemas.microsoft.com/office/drawing/2014/main" id="{93617C26-66D8-CA2E-FC88-C596FAEF3A7C}"/>
              </a:ext>
            </a:extLst>
          </p:cNvPr>
          <p:cNvSpPr>
            <a:spLocks noGrp="1"/>
          </p:cNvSpPr>
          <p:nvPr>
            <p:ph sz="half" idx="1"/>
          </p:nvPr>
        </p:nvSpPr>
        <p:spPr>
          <a:xfrm>
            <a:off x="363984" y="1825625"/>
            <a:ext cx="5181600" cy="422625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dirty="0"/>
          </a:p>
        </p:txBody>
      </p:sp>
      <p:sp>
        <p:nvSpPr>
          <p:cNvPr id="4" name="Content Placeholder 3">
            <a:extLst>
              <a:ext uri="{FF2B5EF4-FFF2-40B4-BE49-F238E27FC236}">
                <a16:creationId xmlns:a16="http://schemas.microsoft.com/office/drawing/2014/main" id="{72699D99-FE1E-DAAD-07EE-4EEA22275165}"/>
              </a:ext>
            </a:extLst>
          </p:cNvPr>
          <p:cNvSpPr>
            <a:spLocks noGrp="1"/>
          </p:cNvSpPr>
          <p:nvPr>
            <p:ph sz="half" idx="2"/>
          </p:nvPr>
        </p:nvSpPr>
        <p:spPr>
          <a:xfrm>
            <a:off x="6172200" y="1825625"/>
            <a:ext cx="5181600" cy="422625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14" name="Slide Number Placeholder 5">
            <a:extLst>
              <a:ext uri="{FF2B5EF4-FFF2-40B4-BE49-F238E27FC236}">
                <a16:creationId xmlns:a16="http://schemas.microsoft.com/office/drawing/2014/main" id="{03EBC14C-3ED6-A716-93C8-B716ADEC2254}"/>
              </a:ext>
            </a:extLst>
          </p:cNvPr>
          <p:cNvSpPr txBox="1">
            <a:spLocks/>
          </p:cNvSpPr>
          <p:nvPr/>
        </p:nvSpPr>
        <p:spPr>
          <a:xfrm>
            <a:off x="11315870" y="6129254"/>
            <a:ext cx="54116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2FFA9C-ACEC-4B87-9D33-03CFB048E816}" type="slidenum">
              <a:rPr lang="en-IE" smtClean="0"/>
              <a:pPr/>
              <a:t>‹#›</a:t>
            </a:fld>
            <a:endParaRPr lang="en-IE" dirty="0"/>
          </a:p>
        </p:txBody>
      </p:sp>
      <p:pic>
        <p:nvPicPr>
          <p:cNvPr id="5" name="Graphic 4">
            <a:extLst>
              <a:ext uri="{FF2B5EF4-FFF2-40B4-BE49-F238E27FC236}">
                <a16:creationId xmlns:a16="http://schemas.microsoft.com/office/drawing/2014/main" id="{ABEB4312-C107-B430-7229-6005FB9FACF0}"/>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1692" y="333375"/>
            <a:ext cx="1345346" cy="820189"/>
          </a:xfrm>
          <a:prstGeom prst="rect">
            <a:avLst/>
          </a:prstGeom>
        </p:spPr>
      </p:pic>
      <p:pic>
        <p:nvPicPr>
          <p:cNvPr id="6" name="Graphic 5">
            <a:extLst>
              <a:ext uri="{FF2B5EF4-FFF2-40B4-BE49-F238E27FC236}">
                <a16:creationId xmlns:a16="http://schemas.microsoft.com/office/drawing/2014/main" id="{0919772B-06FB-57F9-A28F-094E4418DB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2251249128"/>
      </p:ext>
    </p:extLst>
  </p:cSld>
  <p:clrMapOvr>
    <a:masterClrMapping/>
  </p:clrMapOvr>
  <p:transition spd="slow">
    <p:push dir="u"/>
  </p:transition>
  <p:hf hdr="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4 Charts">
    <p:spTree>
      <p:nvGrpSpPr>
        <p:cNvPr id="1" name=""/>
        <p:cNvGrpSpPr/>
        <p:nvPr/>
      </p:nvGrpSpPr>
      <p:grpSpPr>
        <a:xfrm>
          <a:off x="0" y="0"/>
          <a:ext cx="0" cy="0"/>
          <a:chOff x="0" y="0"/>
          <a:chExt cx="0" cy="0"/>
        </a:xfrm>
      </p:grpSpPr>
      <p:pic>
        <p:nvPicPr>
          <p:cNvPr id="3" name="Picture 2" descr="A white surface with a blue background&#10;&#10;Description automatically generated with medium confidence">
            <a:extLst>
              <a:ext uri="{FF2B5EF4-FFF2-40B4-BE49-F238E27FC236}">
                <a16:creationId xmlns:a16="http://schemas.microsoft.com/office/drawing/2014/main" id="{9005217B-E2EE-F73D-012E-DD6C367696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1" name="Picture 20" descr="Blue text on a black background&#10;&#10;Description automatically generated">
            <a:extLst>
              <a:ext uri="{FF2B5EF4-FFF2-40B4-BE49-F238E27FC236}">
                <a16:creationId xmlns:a16="http://schemas.microsoft.com/office/drawing/2014/main" id="{44057A10-DB7B-BC9B-2940-0FADCE5B179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sp>
        <p:nvSpPr>
          <p:cNvPr id="2" name="Title 1">
            <a:extLst>
              <a:ext uri="{FF2B5EF4-FFF2-40B4-BE49-F238E27FC236}">
                <a16:creationId xmlns:a16="http://schemas.microsoft.com/office/drawing/2014/main" id="{F4F05613-13E3-7E82-43B7-23E7B5918045}"/>
              </a:ext>
            </a:extLst>
          </p:cNvPr>
          <p:cNvSpPr>
            <a:spLocks noGrp="1"/>
          </p:cNvSpPr>
          <p:nvPr>
            <p:ph type="title" hasCustomPrompt="1"/>
          </p:nvPr>
        </p:nvSpPr>
        <p:spPr>
          <a:xfrm>
            <a:off x="363984" y="365125"/>
            <a:ext cx="9476207" cy="1325563"/>
          </a:xfrm>
        </p:spPr>
        <p:txBody>
          <a:bodyPr/>
          <a:lstStyle>
            <a:lvl1pPr>
              <a:defRPr>
                <a:solidFill>
                  <a:schemeClr val="accent1"/>
                </a:solidFill>
              </a:defRPr>
            </a:lvl1pPr>
          </a:lstStyle>
          <a:p>
            <a:r>
              <a:rPr lang="en-GB" dirty="0"/>
              <a:t>Click to edit data chart title style</a:t>
            </a:r>
            <a:endParaRPr lang="en-IE" dirty="0"/>
          </a:p>
        </p:txBody>
      </p:sp>
      <p:sp>
        <p:nvSpPr>
          <p:cNvPr id="7" name="Chart Placeholder 6">
            <a:extLst>
              <a:ext uri="{FF2B5EF4-FFF2-40B4-BE49-F238E27FC236}">
                <a16:creationId xmlns:a16="http://schemas.microsoft.com/office/drawing/2014/main" id="{9AA90BF6-E5CE-91C9-6168-F19255D7C271}"/>
              </a:ext>
            </a:extLst>
          </p:cNvPr>
          <p:cNvSpPr>
            <a:spLocks noGrp="1"/>
          </p:cNvSpPr>
          <p:nvPr>
            <p:ph type="chart" sz="quarter" idx="13"/>
          </p:nvPr>
        </p:nvSpPr>
        <p:spPr>
          <a:xfrm>
            <a:off x="334963" y="2192852"/>
            <a:ext cx="2468563" cy="2244066"/>
          </a:xfrm>
        </p:spPr>
        <p:txBody>
          <a:bodyPr anchor="ctr" anchorCtr="0"/>
          <a:lstStyle>
            <a:lvl1pPr marL="0" indent="0" algn="ctr">
              <a:buNone/>
              <a:defRPr>
                <a:solidFill>
                  <a:schemeClr val="bg2"/>
                </a:solidFill>
              </a:defRPr>
            </a:lvl1pPr>
          </a:lstStyle>
          <a:p>
            <a:r>
              <a:rPr lang="en-GB"/>
              <a:t>Click icon to add chart</a:t>
            </a:r>
            <a:endParaRPr lang="en-IE" dirty="0"/>
          </a:p>
        </p:txBody>
      </p:sp>
      <p:sp>
        <p:nvSpPr>
          <p:cNvPr id="11" name="Chart Placeholder 6">
            <a:extLst>
              <a:ext uri="{FF2B5EF4-FFF2-40B4-BE49-F238E27FC236}">
                <a16:creationId xmlns:a16="http://schemas.microsoft.com/office/drawing/2014/main" id="{9417D645-894F-D0CC-2D07-7F0AA6A22912}"/>
              </a:ext>
            </a:extLst>
          </p:cNvPr>
          <p:cNvSpPr>
            <a:spLocks noGrp="1"/>
          </p:cNvSpPr>
          <p:nvPr>
            <p:ph type="chart" sz="quarter" idx="14"/>
          </p:nvPr>
        </p:nvSpPr>
        <p:spPr>
          <a:xfrm>
            <a:off x="3350388" y="2192852"/>
            <a:ext cx="2468563" cy="2244066"/>
          </a:xfrm>
        </p:spPr>
        <p:txBody>
          <a:bodyPr anchor="ctr" anchorCtr="0"/>
          <a:lstStyle>
            <a:lvl1pPr marL="0" indent="0" algn="ctr">
              <a:buNone/>
              <a:defRPr>
                <a:solidFill>
                  <a:schemeClr val="bg2"/>
                </a:solidFill>
              </a:defRPr>
            </a:lvl1pPr>
          </a:lstStyle>
          <a:p>
            <a:r>
              <a:rPr lang="en-GB"/>
              <a:t>Click icon to add chart</a:t>
            </a:r>
            <a:endParaRPr lang="en-IE" dirty="0"/>
          </a:p>
        </p:txBody>
      </p:sp>
      <p:sp>
        <p:nvSpPr>
          <p:cNvPr id="12" name="Chart Placeholder 6">
            <a:extLst>
              <a:ext uri="{FF2B5EF4-FFF2-40B4-BE49-F238E27FC236}">
                <a16:creationId xmlns:a16="http://schemas.microsoft.com/office/drawing/2014/main" id="{1467EC53-8F53-F5A2-4675-015594CA7D38}"/>
              </a:ext>
            </a:extLst>
          </p:cNvPr>
          <p:cNvSpPr>
            <a:spLocks noGrp="1"/>
          </p:cNvSpPr>
          <p:nvPr>
            <p:ph type="chart" sz="quarter" idx="15"/>
          </p:nvPr>
        </p:nvSpPr>
        <p:spPr>
          <a:xfrm>
            <a:off x="6365813" y="2192852"/>
            <a:ext cx="2468563" cy="2244066"/>
          </a:xfrm>
        </p:spPr>
        <p:txBody>
          <a:bodyPr anchor="ctr" anchorCtr="0"/>
          <a:lstStyle>
            <a:lvl1pPr marL="0" indent="0" algn="ctr">
              <a:buNone/>
              <a:defRPr>
                <a:solidFill>
                  <a:schemeClr val="bg2"/>
                </a:solidFill>
              </a:defRPr>
            </a:lvl1pPr>
          </a:lstStyle>
          <a:p>
            <a:r>
              <a:rPr lang="en-GB"/>
              <a:t>Click icon to add chart</a:t>
            </a:r>
            <a:endParaRPr lang="en-IE" dirty="0"/>
          </a:p>
        </p:txBody>
      </p:sp>
      <p:sp>
        <p:nvSpPr>
          <p:cNvPr id="14" name="Chart Placeholder 6">
            <a:extLst>
              <a:ext uri="{FF2B5EF4-FFF2-40B4-BE49-F238E27FC236}">
                <a16:creationId xmlns:a16="http://schemas.microsoft.com/office/drawing/2014/main" id="{0778DA3C-D384-2C37-3795-1A988174A15F}"/>
              </a:ext>
            </a:extLst>
          </p:cNvPr>
          <p:cNvSpPr>
            <a:spLocks noGrp="1"/>
          </p:cNvSpPr>
          <p:nvPr>
            <p:ph type="chart" sz="quarter" idx="16"/>
          </p:nvPr>
        </p:nvSpPr>
        <p:spPr>
          <a:xfrm>
            <a:off x="9381237" y="2192852"/>
            <a:ext cx="2468563" cy="2244066"/>
          </a:xfrm>
        </p:spPr>
        <p:txBody>
          <a:bodyPr anchor="ctr" anchorCtr="0"/>
          <a:lstStyle>
            <a:lvl1pPr marL="0" indent="0" algn="ctr">
              <a:buNone/>
              <a:defRPr>
                <a:solidFill>
                  <a:schemeClr val="bg2"/>
                </a:solidFill>
              </a:defRPr>
            </a:lvl1pPr>
          </a:lstStyle>
          <a:p>
            <a:r>
              <a:rPr lang="en-GB"/>
              <a:t>Click icon to add chart</a:t>
            </a:r>
            <a:endParaRPr lang="en-IE" dirty="0"/>
          </a:p>
        </p:txBody>
      </p:sp>
      <p:sp>
        <p:nvSpPr>
          <p:cNvPr id="16" name="Text Placeholder 15">
            <a:extLst>
              <a:ext uri="{FF2B5EF4-FFF2-40B4-BE49-F238E27FC236}">
                <a16:creationId xmlns:a16="http://schemas.microsoft.com/office/drawing/2014/main" id="{D5D262B0-FFCA-15C1-AF7A-2DAD0E14F578}"/>
              </a:ext>
            </a:extLst>
          </p:cNvPr>
          <p:cNvSpPr>
            <a:spLocks noGrp="1"/>
          </p:cNvSpPr>
          <p:nvPr>
            <p:ph type="body" sz="quarter" idx="17"/>
          </p:nvPr>
        </p:nvSpPr>
        <p:spPr>
          <a:xfrm>
            <a:off x="334963" y="4686300"/>
            <a:ext cx="2428875" cy="1111827"/>
          </a:xfrm>
        </p:spPr>
        <p:txBody>
          <a:bodyPr>
            <a:noAutofit/>
          </a:bodyPr>
          <a:lstStyle>
            <a:lvl1pPr marL="0" indent="0">
              <a:buNone/>
              <a:defRPr sz="1200"/>
            </a:lvl1pPr>
            <a:lvl2pPr marL="457200" indent="0">
              <a:buNone/>
              <a:defRPr sz="1200"/>
            </a:lvl2pPr>
            <a:lvl3pPr>
              <a:defRPr sz="1100"/>
            </a:lvl3pPr>
            <a:lvl4pPr>
              <a:defRPr sz="1000"/>
            </a:lvl4pPr>
            <a:lvl5pPr>
              <a:defRPr sz="1000"/>
            </a:lvl5pPr>
          </a:lstStyle>
          <a:p>
            <a:pPr lvl="0"/>
            <a:r>
              <a:rPr lang="en-GB"/>
              <a:t>Click to edit Master text styles</a:t>
            </a:r>
          </a:p>
        </p:txBody>
      </p:sp>
      <p:sp>
        <p:nvSpPr>
          <p:cNvPr id="17" name="Text Placeholder 15">
            <a:extLst>
              <a:ext uri="{FF2B5EF4-FFF2-40B4-BE49-F238E27FC236}">
                <a16:creationId xmlns:a16="http://schemas.microsoft.com/office/drawing/2014/main" id="{A1C35E82-7043-4DFC-9FF7-2D836B3966E5}"/>
              </a:ext>
            </a:extLst>
          </p:cNvPr>
          <p:cNvSpPr>
            <a:spLocks noGrp="1"/>
          </p:cNvSpPr>
          <p:nvPr>
            <p:ph type="body" sz="quarter" idx="18"/>
          </p:nvPr>
        </p:nvSpPr>
        <p:spPr>
          <a:xfrm>
            <a:off x="3359696" y="4686300"/>
            <a:ext cx="2428875" cy="1111827"/>
          </a:xfrm>
        </p:spPr>
        <p:txBody>
          <a:bodyPr>
            <a:noAutofit/>
          </a:bodyPr>
          <a:lstStyle>
            <a:lvl1pPr marL="0" indent="0">
              <a:buNone/>
              <a:defRPr sz="1200"/>
            </a:lvl1pPr>
            <a:lvl2pPr marL="457200" indent="0">
              <a:buNone/>
              <a:defRPr sz="1200"/>
            </a:lvl2pPr>
            <a:lvl3pPr>
              <a:defRPr sz="1100"/>
            </a:lvl3pPr>
            <a:lvl4pPr>
              <a:defRPr sz="1000"/>
            </a:lvl4pPr>
            <a:lvl5pPr>
              <a:defRPr sz="1000"/>
            </a:lvl5pPr>
          </a:lstStyle>
          <a:p>
            <a:pPr lvl="0"/>
            <a:r>
              <a:rPr lang="en-GB"/>
              <a:t>Click to edit Master text styles</a:t>
            </a:r>
          </a:p>
        </p:txBody>
      </p:sp>
      <p:sp>
        <p:nvSpPr>
          <p:cNvPr id="18" name="Text Placeholder 15">
            <a:extLst>
              <a:ext uri="{FF2B5EF4-FFF2-40B4-BE49-F238E27FC236}">
                <a16:creationId xmlns:a16="http://schemas.microsoft.com/office/drawing/2014/main" id="{AB92D624-C3B3-BB82-D374-290AEE1B9129}"/>
              </a:ext>
            </a:extLst>
          </p:cNvPr>
          <p:cNvSpPr>
            <a:spLocks noGrp="1"/>
          </p:cNvSpPr>
          <p:nvPr>
            <p:ph type="body" sz="quarter" idx="19"/>
          </p:nvPr>
        </p:nvSpPr>
        <p:spPr>
          <a:xfrm>
            <a:off x="6384032" y="4686300"/>
            <a:ext cx="2428875" cy="1111827"/>
          </a:xfrm>
        </p:spPr>
        <p:txBody>
          <a:bodyPr>
            <a:noAutofit/>
          </a:bodyPr>
          <a:lstStyle>
            <a:lvl1pPr marL="0" indent="0">
              <a:buNone/>
              <a:defRPr sz="1200"/>
            </a:lvl1pPr>
            <a:lvl2pPr marL="457200" indent="0">
              <a:buNone/>
              <a:defRPr sz="1200"/>
            </a:lvl2pPr>
            <a:lvl3pPr>
              <a:defRPr sz="1100"/>
            </a:lvl3pPr>
            <a:lvl4pPr>
              <a:defRPr sz="1000"/>
            </a:lvl4pPr>
            <a:lvl5pPr>
              <a:defRPr sz="1000"/>
            </a:lvl5pPr>
          </a:lstStyle>
          <a:p>
            <a:pPr lvl="0"/>
            <a:r>
              <a:rPr lang="en-GB"/>
              <a:t>Click to edit Master text styles</a:t>
            </a:r>
          </a:p>
        </p:txBody>
      </p:sp>
      <p:sp>
        <p:nvSpPr>
          <p:cNvPr id="19" name="Text Placeholder 15">
            <a:extLst>
              <a:ext uri="{FF2B5EF4-FFF2-40B4-BE49-F238E27FC236}">
                <a16:creationId xmlns:a16="http://schemas.microsoft.com/office/drawing/2014/main" id="{E3B3C918-5FA0-A13B-324B-5CE69C5C5FD8}"/>
              </a:ext>
            </a:extLst>
          </p:cNvPr>
          <p:cNvSpPr>
            <a:spLocks noGrp="1"/>
          </p:cNvSpPr>
          <p:nvPr>
            <p:ph type="body" sz="quarter" idx="20"/>
          </p:nvPr>
        </p:nvSpPr>
        <p:spPr>
          <a:xfrm>
            <a:off x="9408765" y="4686300"/>
            <a:ext cx="2428875" cy="1111827"/>
          </a:xfrm>
        </p:spPr>
        <p:txBody>
          <a:bodyPr>
            <a:noAutofit/>
          </a:bodyPr>
          <a:lstStyle>
            <a:lvl1pPr marL="0" indent="0">
              <a:buNone/>
              <a:defRPr sz="1200"/>
            </a:lvl1pPr>
            <a:lvl2pPr marL="457200" indent="0">
              <a:buNone/>
              <a:defRPr sz="1200"/>
            </a:lvl2pPr>
            <a:lvl3pPr>
              <a:defRPr sz="1100"/>
            </a:lvl3pPr>
            <a:lvl4pPr>
              <a:defRPr sz="1000"/>
            </a:lvl4pPr>
            <a:lvl5pPr>
              <a:defRPr sz="1000"/>
            </a:lvl5pPr>
          </a:lstStyle>
          <a:p>
            <a:pPr lvl="0"/>
            <a:r>
              <a:rPr lang="en-GB"/>
              <a:t>Click to edit Master text styles</a:t>
            </a:r>
          </a:p>
        </p:txBody>
      </p:sp>
      <p:sp>
        <p:nvSpPr>
          <p:cNvPr id="22" name="Slide Number Placeholder 5">
            <a:extLst>
              <a:ext uri="{FF2B5EF4-FFF2-40B4-BE49-F238E27FC236}">
                <a16:creationId xmlns:a16="http://schemas.microsoft.com/office/drawing/2014/main" id="{6DDCE466-445A-11BE-11B4-8B53215170FA}"/>
              </a:ext>
            </a:extLst>
          </p:cNvPr>
          <p:cNvSpPr txBox="1">
            <a:spLocks/>
          </p:cNvSpPr>
          <p:nvPr/>
        </p:nvSpPr>
        <p:spPr>
          <a:xfrm>
            <a:off x="11315870" y="6129254"/>
            <a:ext cx="54116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2FFA9C-ACEC-4B87-9D33-03CFB048E816}" type="slidenum">
              <a:rPr lang="en-IE" smtClean="0"/>
              <a:pPr/>
              <a:t>‹#›</a:t>
            </a:fld>
            <a:endParaRPr lang="en-IE" dirty="0"/>
          </a:p>
        </p:txBody>
      </p:sp>
      <p:pic>
        <p:nvPicPr>
          <p:cNvPr id="4" name="Graphic 3">
            <a:extLst>
              <a:ext uri="{FF2B5EF4-FFF2-40B4-BE49-F238E27FC236}">
                <a16:creationId xmlns:a16="http://schemas.microsoft.com/office/drawing/2014/main" id="{D6563B1E-DC17-6B22-867A-EB0290B1288C}"/>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1692" y="333375"/>
            <a:ext cx="1345346" cy="820189"/>
          </a:xfrm>
          <a:prstGeom prst="rect">
            <a:avLst/>
          </a:prstGeom>
        </p:spPr>
      </p:pic>
      <p:pic>
        <p:nvPicPr>
          <p:cNvPr id="5" name="Graphic 4">
            <a:extLst>
              <a:ext uri="{FF2B5EF4-FFF2-40B4-BE49-F238E27FC236}">
                <a16:creationId xmlns:a16="http://schemas.microsoft.com/office/drawing/2014/main" id="{66A202C9-2829-CE36-5498-B727CA1740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1624320002"/>
      </p:ext>
    </p:extLst>
  </p:cSld>
  <p:clrMapOvr>
    <a:masterClrMapping/>
  </p:clrMapOvr>
  <p:transition spd="slow">
    <p:push dir="u"/>
  </p:transition>
  <p:hf hdr="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pic>
        <p:nvPicPr>
          <p:cNvPr id="3" name="Picture 2" descr="A white surface with a blue background&#10;&#10;Description automatically generated with medium confidence">
            <a:extLst>
              <a:ext uri="{FF2B5EF4-FFF2-40B4-BE49-F238E27FC236}">
                <a16:creationId xmlns:a16="http://schemas.microsoft.com/office/drawing/2014/main" id="{491F1435-8C07-7CF8-4696-284F5555A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1" name="Picture 20" descr="Blue text on a black background&#10;&#10;Description automatically generated">
            <a:extLst>
              <a:ext uri="{FF2B5EF4-FFF2-40B4-BE49-F238E27FC236}">
                <a16:creationId xmlns:a16="http://schemas.microsoft.com/office/drawing/2014/main" id="{44057A10-DB7B-BC9B-2940-0FADCE5B179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sp>
        <p:nvSpPr>
          <p:cNvPr id="2" name="Title 1">
            <a:extLst>
              <a:ext uri="{FF2B5EF4-FFF2-40B4-BE49-F238E27FC236}">
                <a16:creationId xmlns:a16="http://schemas.microsoft.com/office/drawing/2014/main" id="{F4F05613-13E3-7E82-43B7-23E7B5918045}"/>
              </a:ext>
            </a:extLst>
          </p:cNvPr>
          <p:cNvSpPr>
            <a:spLocks noGrp="1"/>
          </p:cNvSpPr>
          <p:nvPr>
            <p:ph type="title" hasCustomPrompt="1"/>
          </p:nvPr>
        </p:nvSpPr>
        <p:spPr>
          <a:xfrm>
            <a:off x="334964" y="333375"/>
            <a:ext cx="9557182" cy="1038225"/>
          </a:xfrm>
        </p:spPr>
        <p:txBody>
          <a:bodyPr anchor="b"/>
          <a:lstStyle>
            <a:lvl1pPr>
              <a:defRPr>
                <a:solidFill>
                  <a:schemeClr val="accent1"/>
                </a:solidFill>
              </a:defRPr>
            </a:lvl1pPr>
          </a:lstStyle>
          <a:p>
            <a:r>
              <a:rPr lang="en-GB" dirty="0"/>
              <a:t>Click to edit data chart title style</a:t>
            </a:r>
            <a:endParaRPr lang="en-IE" dirty="0"/>
          </a:p>
        </p:txBody>
      </p:sp>
      <p:sp>
        <p:nvSpPr>
          <p:cNvPr id="7" name="Chart Placeholder 6">
            <a:extLst>
              <a:ext uri="{FF2B5EF4-FFF2-40B4-BE49-F238E27FC236}">
                <a16:creationId xmlns:a16="http://schemas.microsoft.com/office/drawing/2014/main" id="{9AA90BF6-E5CE-91C9-6168-F19255D7C271}"/>
              </a:ext>
            </a:extLst>
          </p:cNvPr>
          <p:cNvSpPr>
            <a:spLocks noGrp="1"/>
          </p:cNvSpPr>
          <p:nvPr>
            <p:ph type="chart" sz="quarter" idx="13"/>
          </p:nvPr>
        </p:nvSpPr>
        <p:spPr>
          <a:xfrm>
            <a:off x="334963" y="2192852"/>
            <a:ext cx="11522075" cy="3636448"/>
          </a:xfrm>
        </p:spPr>
        <p:txBody>
          <a:bodyPr anchor="ctr" anchorCtr="0"/>
          <a:lstStyle>
            <a:lvl1pPr marL="0" indent="0" algn="ctr">
              <a:buNone/>
              <a:defRPr>
                <a:solidFill>
                  <a:schemeClr val="bg2"/>
                </a:solidFill>
              </a:defRPr>
            </a:lvl1pPr>
          </a:lstStyle>
          <a:p>
            <a:r>
              <a:rPr lang="en-GB"/>
              <a:t>Click icon to add chart</a:t>
            </a:r>
            <a:endParaRPr lang="en-IE" dirty="0"/>
          </a:p>
        </p:txBody>
      </p:sp>
      <p:sp>
        <p:nvSpPr>
          <p:cNvPr id="16" name="Text Placeholder 15">
            <a:extLst>
              <a:ext uri="{FF2B5EF4-FFF2-40B4-BE49-F238E27FC236}">
                <a16:creationId xmlns:a16="http://schemas.microsoft.com/office/drawing/2014/main" id="{D5D262B0-FFCA-15C1-AF7A-2DAD0E14F578}"/>
              </a:ext>
            </a:extLst>
          </p:cNvPr>
          <p:cNvSpPr>
            <a:spLocks noGrp="1"/>
          </p:cNvSpPr>
          <p:nvPr>
            <p:ph type="body" sz="quarter" idx="17"/>
          </p:nvPr>
        </p:nvSpPr>
        <p:spPr>
          <a:xfrm>
            <a:off x="334963" y="1381991"/>
            <a:ext cx="9546792" cy="675409"/>
          </a:xfrm>
        </p:spPr>
        <p:txBody>
          <a:bodyPr>
            <a:noAutofit/>
          </a:bodyPr>
          <a:lstStyle>
            <a:lvl1pPr marL="0" indent="0">
              <a:buNone/>
              <a:defRPr sz="1200"/>
            </a:lvl1pPr>
            <a:lvl2pPr marL="457200" indent="0">
              <a:buNone/>
              <a:defRPr sz="1200"/>
            </a:lvl2pPr>
            <a:lvl3pPr>
              <a:defRPr sz="1100"/>
            </a:lvl3pPr>
            <a:lvl4pPr>
              <a:defRPr sz="1000"/>
            </a:lvl4pPr>
            <a:lvl5pPr>
              <a:defRPr sz="1000"/>
            </a:lvl5pPr>
          </a:lstStyle>
          <a:p>
            <a:pPr lvl="0"/>
            <a:r>
              <a:rPr lang="en-GB"/>
              <a:t>Click to edit Master text styles</a:t>
            </a:r>
          </a:p>
        </p:txBody>
      </p:sp>
      <p:sp>
        <p:nvSpPr>
          <p:cNvPr id="22" name="Slide Number Placeholder 5">
            <a:extLst>
              <a:ext uri="{FF2B5EF4-FFF2-40B4-BE49-F238E27FC236}">
                <a16:creationId xmlns:a16="http://schemas.microsoft.com/office/drawing/2014/main" id="{6DDCE466-445A-11BE-11B4-8B53215170FA}"/>
              </a:ext>
            </a:extLst>
          </p:cNvPr>
          <p:cNvSpPr txBox="1">
            <a:spLocks/>
          </p:cNvSpPr>
          <p:nvPr/>
        </p:nvSpPr>
        <p:spPr>
          <a:xfrm>
            <a:off x="11315870" y="6129254"/>
            <a:ext cx="54116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2FFA9C-ACEC-4B87-9D33-03CFB048E816}" type="slidenum">
              <a:rPr lang="en-IE" smtClean="0"/>
              <a:pPr/>
              <a:t>‹#›</a:t>
            </a:fld>
            <a:endParaRPr lang="en-IE" dirty="0"/>
          </a:p>
        </p:txBody>
      </p:sp>
      <p:pic>
        <p:nvPicPr>
          <p:cNvPr id="4" name="Graphic 3">
            <a:extLst>
              <a:ext uri="{FF2B5EF4-FFF2-40B4-BE49-F238E27FC236}">
                <a16:creationId xmlns:a16="http://schemas.microsoft.com/office/drawing/2014/main" id="{91649D29-51D7-6588-1F37-27A6B490A7F5}"/>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1692" y="333375"/>
            <a:ext cx="1345346" cy="820189"/>
          </a:xfrm>
          <a:prstGeom prst="rect">
            <a:avLst/>
          </a:prstGeom>
        </p:spPr>
      </p:pic>
      <p:pic>
        <p:nvPicPr>
          <p:cNvPr id="5" name="Graphic 4">
            <a:extLst>
              <a:ext uri="{FF2B5EF4-FFF2-40B4-BE49-F238E27FC236}">
                <a16:creationId xmlns:a16="http://schemas.microsoft.com/office/drawing/2014/main" id="{949F3094-C4DC-3E24-55CD-CE31FBEADD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4108261104"/>
      </p:ext>
    </p:extLst>
  </p:cSld>
  <p:clrMapOvr>
    <a:masterClrMapping/>
  </p:clrMapOvr>
  <p:transition spd="slow">
    <p:push dir="u"/>
  </p:transition>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AC1DA-1DF7-4806-9BFE-693752D8E5AA}"/>
              </a:ext>
            </a:extLst>
          </p:cNvPr>
          <p:cNvSpPr>
            <a:spLocks noGrp="1"/>
          </p:cNvSpPr>
          <p:nvPr>
            <p:ph type="title"/>
          </p:nvPr>
        </p:nvSpPr>
        <p:spPr>
          <a:xfrm>
            <a:off x="839788" y="365129"/>
            <a:ext cx="10515600" cy="1325563"/>
          </a:xfrm>
        </p:spPr>
        <p:txBody>
          <a:bodyPr/>
          <a:lstStyle/>
          <a:p>
            <a:r>
              <a:rPr lang="en-US"/>
              <a:t>Click to edit Master title style</a:t>
            </a:r>
            <a:endParaRPr lang="sv-SE" dirty="0"/>
          </a:p>
        </p:txBody>
      </p:sp>
      <p:sp>
        <p:nvSpPr>
          <p:cNvPr id="3" name="Text Placeholder 2">
            <a:extLst>
              <a:ext uri="{FF2B5EF4-FFF2-40B4-BE49-F238E27FC236}">
                <a16:creationId xmlns:a16="http://schemas.microsoft.com/office/drawing/2014/main" id="{4E0AEAAB-6C1D-4159-B092-4584A8886AC8}"/>
              </a:ext>
            </a:extLst>
          </p:cNvPr>
          <p:cNvSpPr>
            <a:spLocks noGrp="1"/>
          </p:cNvSpPr>
          <p:nvPr>
            <p:ph type="body" idx="1"/>
          </p:nvPr>
        </p:nvSpPr>
        <p:spPr>
          <a:xfrm>
            <a:off x="839789" y="1681163"/>
            <a:ext cx="5157787" cy="823912"/>
          </a:xfrm>
        </p:spPr>
        <p:txBody>
          <a:bodyPr anchor="b">
            <a:normAutofit/>
          </a:bodyPr>
          <a:lstStyle>
            <a:lvl1pPr marL="0" indent="0">
              <a:buNone/>
              <a:defRPr sz="2800" b="1">
                <a:latin typeface="+mj-lt"/>
              </a:defRPr>
            </a:lvl1pPr>
            <a:lvl2pPr marL="457167" indent="0">
              <a:buNone/>
              <a:defRPr sz="2000" b="1"/>
            </a:lvl2pPr>
            <a:lvl3pPr marL="914332"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835E44-E48F-4B64-BC38-36AE1423EEC3}"/>
              </a:ext>
            </a:extLst>
          </p:cNvPr>
          <p:cNvSpPr>
            <a:spLocks noGrp="1"/>
          </p:cNvSpPr>
          <p:nvPr>
            <p:ph sz="half" idx="2"/>
          </p:nvPr>
        </p:nvSpPr>
        <p:spPr>
          <a:xfrm>
            <a:off x="839789" y="2505085"/>
            <a:ext cx="5157787" cy="35716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Text Placeholder 4">
            <a:extLst>
              <a:ext uri="{FF2B5EF4-FFF2-40B4-BE49-F238E27FC236}">
                <a16:creationId xmlns:a16="http://schemas.microsoft.com/office/drawing/2014/main" id="{CF40FBBF-9493-4795-A84B-B36E22050892}"/>
              </a:ext>
            </a:extLst>
          </p:cNvPr>
          <p:cNvSpPr>
            <a:spLocks noGrp="1"/>
          </p:cNvSpPr>
          <p:nvPr>
            <p:ph type="body" sz="quarter" idx="3"/>
          </p:nvPr>
        </p:nvSpPr>
        <p:spPr>
          <a:xfrm>
            <a:off x="6172203" y="1681163"/>
            <a:ext cx="5183188" cy="823912"/>
          </a:xfrm>
        </p:spPr>
        <p:txBody>
          <a:bodyPr anchor="b">
            <a:normAutofit/>
          </a:bodyPr>
          <a:lstStyle>
            <a:lvl1pPr marL="0" indent="0">
              <a:buNone/>
              <a:defRPr sz="2800" b="1">
                <a:latin typeface="+mj-lt"/>
              </a:defRPr>
            </a:lvl1pPr>
            <a:lvl2pPr marL="457167" indent="0">
              <a:buNone/>
              <a:defRPr sz="2000" b="1"/>
            </a:lvl2pPr>
            <a:lvl3pPr marL="914332"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B4785-7E60-4E95-8686-807938974191}"/>
              </a:ext>
            </a:extLst>
          </p:cNvPr>
          <p:cNvSpPr>
            <a:spLocks noGrp="1"/>
          </p:cNvSpPr>
          <p:nvPr>
            <p:ph sz="quarter" idx="4"/>
          </p:nvPr>
        </p:nvSpPr>
        <p:spPr>
          <a:xfrm>
            <a:off x="6172203" y="2505085"/>
            <a:ext cx="5183188" cy="35684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Date Placeholder 6">
            <a:extLst>
              <a:ext uri="{FF2B5EF4-FFF2-40B4-BE49-F238E27FC236}">
                <a16:creationId xmlns:a16="http://schemas.microsoft.com/office/drawing/2014/main" id="{7352B86A-85B7-4456-A609-BB084D0B26B0}"/>
              </a:ext>
            </a:extLst>
          </p:cNvPr>
          <p:cNvSpPr>
            <a:spLocks noGrp="1"/>
          </p:cNvSpPr>
          <p:nvPr>
            <p:ph type="dt" sz="half" idx="10"/>
          </p:nvPr>
        </p:nvSpPr>
        <p:spPr/>
        <p:txBody>
          <a:bodyPr/>
          <a:lstStyle/>
          <a:p>
            <a:r>
              <a:rPr lang="en-US"/>
              <a:t>2023-08-31</a:t>
            </a:r>
            <a:endParaRPr lang="sv-SE"/>
          </a:p>
        </p:txBody>
      </p:sp>
      <p:sp>
        <p:nvSpPr>
          <p:cNvPr id="8" name="Footer Placeholder 7">
            <a:extLst>
              <a:ext uri="{FF2B5EF4-FFF2-40B4-BE49-F238E27FC236}">
                <a16:creationId xmlns:a16="http://schemas.microsoft.com/office/drawing/2014/main" id="{91C08846-8A71-4321-93F6-BFCE99CB4A5E}"/>
              </a:ext>
            </a:extLst>
          </p:cNvPr>
          <p:cNvSpPr>
            <a:spLocks noGrp="1"/>
          </p:cNvSpPr>
          <p:nvPr>
            <p:ph type="ftr" sz="quarter" idx="11"/>
          </p:nvPr>
        </p:nvSpPr>
        <p:spPr/>
        <p:txBody>
          <a:bodyPr/>
          <a:lstStyle/>
          <a:p>
            <a:r>
              <a:rPr lang="en-US"/>
              <a:t>TDDC17 - HT23 - Fredrik Heintz - LE2 Search I (based on slides by Patrick Doherty)</a:t>
            </a:r>
            <a:endParaRPr lang="sv-SE"/>
          </a:p>
        </p:txBody>
      </p:sp>
      <p:sp>
        <p:nvSpPr>
          <p:cNvPr id="9" name="Slide Number Placeholder 8">
            <a:extLst>
              <a:ext uri="{FF2B5EF4-FFF2-40B4-BE49-F238E27FC236}">
                <a16:creationId xmlns:a16="http://schemas.microsoft.com/office/drawing/2014/main" id="{3AB0CCA9-80F4-4FE7-B4FD-9FB654545F31}"/>
              </a:ext>
            </a:extLst>
          </p:cNvPr>
          <p:cNvSpPr>
            <a:spLocks noGrp="1"/>
          </p:cNvSpPr>
          <p:nvPr>
            <p:ph type="sldNum" sz="quarter" idx="12"/>
          </p:nvPr>
        </p:nvSpPr>
        <p:spPr/>
        <p:txBody>
          <a:bodyPr/>
          <a:lstStyle/>
          <a:p>
            <a:fld id="{1D05C8B6-EC5E-42D9-8D75-1E05D6428564}" type="slidenum">
              <a:rPr lang="sv-SE" smtClean="0"/>
              <a:t>‹#›</a:t>
            </a:fld>
            <a:endParaRPr lang="sv-SE"/>
          </a:p>
        </p:txBody>
      </p:sp>
      <p:cxnSp>
        <p:nvCxnSpPr>
          <p:cNvPr id="13" name="Rak 5">
            <a:extLst>
              <a:ext uri="{FF2B5EF4-FFF2-40B4-BE49-F238E27FC236}">
                <a16:creationId xmlns:a16="http://schemas.microsoft.com/office/drawing/2014/main" id="{EC927C92-6210-4B4D-895A-19AADBEF8F6E}"/>
              </a:ext>
            </a:extLst>
          </p:cNvPr>
          <p:cNvCxnSpPr>
            <a:cxnSpLocks/>
          </p:cNvCxnSpPr>
          <p:nvPr userDrawn="1"/>
        </p:nvCxnSpPr>
        <p:spPr>
          <a:xfrm>
            <a:off x="180000" y="6079962"/>
            <a:ext cx="11833200" cy="321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0362B491-D480-49A0-9C8D-2642CBE415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00" y="6132240"/>
            <a:ext cx="1821947" cy="673200"/>
          </a:xfrm>
          <a:prstGeom prst="rect">
            <a:avLst/>
          </a:prstGeom>
        </p:spPr>
      </p:pic>
    </p:spTree>
    <p:extLst>
      <p:ext uri="{BB962C8B-B14F-4D97-AF65-F5344CB8AC3E}">
        <p14:creationId xmlns:p14="http://schemas.microsoft.com/office/powerpoint/2010/main" val="5462565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pic>
        <p:nvPicPr>
          <p:cNvPr id="3" name="Picture 2" descr="A white surface with a blue background&#10;&#10;Description automatically generated with medium confidence">
            <a:extLst>
              <a:ext uri="{FF2B5EF4-FFF2-40B4-BE49-F238E27FC236}">
                <a16:creationId xmlns:a16="http://schemas.microsoft.com/office/drawing/2014/main" id="{D0B9D9F7-094F-FC71-C35B-42604FEBB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1" name="Picture 20" descr="Blue text on a black background&#10;&#10;Description automatically generated">
            <a:extLst>
              <a:ext uri="{FF2B5EF4-FFF2-40B4-BE49-F238E27FC236}">
                <a16:creationId xmlns:a16="http://schemas.microsoft.com/office/drawing/2014/main" id="{44057A10-DB7B-BC9B-2940-0FADCE5B179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sp>
        <p:nvSpPr>
          <p:cNvPr id="2" name="Title 1">
            <a:extLst>
              <a:ext uri="{FF2B5EF4-FFF2-40B4-BE49-F238E27FC236}">
                <a16:creationId xmlns:a16="http://schemas.microsoft.com/office/drawing/2014/main" id="{F4F05613-13E3-7E82-43B7-23E7B5918045}"/>
              </a:ext>
            </a:extLst>
          </p:cNvPr>
          <p:cNvSpPr>
            <a:spLocks noGrp="1"/>
          </p:cNvSpPr>
          <p:nvPr>
            <p:ph type="title" hasCustomPrompt="1"/>
          </p:nvPr>
        </p:nvSpPr>
        <p:spPr>
          <a:xfrm>
            <a:off x="334964" y="333375"/>
            <a:ext cx="9557182" cy="1038225"/>
          </a:xfrm>
        </p:spPr>
        <p:txBody>
          <a:bodyPr anchor="b"/>
          <a:lstStyle>
            <a:lvl1pPr>
              <a:defRPr>
                <a:solidFill>
                  <a:schemeClr val="accent1"/>
                </a:solidFill>
              </a:defRPr>
            </a:lvl1pPr>
          </a:lstStyle>
          <a:p>
            <a:r>
              <a:rPr lang="en-GB" dirty="0"/>
              <a:t>Click to edit data chart title style</a:t>
            </a:r>
            <a:endParaRPr lang="en-IE" dirty="0"/>
          </a:p>
        </p:txBody>
      </p:sp>
      <p:sp>
        <p:nvSpPr>
          <p:cNvPr id="16" name="Text Placeholder 15">
            <a:extLst>
              <a:ext uri="{FF2B5EF4-FFF2-40B4-BE49-F238E27FC236}">
                <a16:creationId xmlns:a16="http://schemas.microsoft.com/office/drawing/2014/main" id="{D5D262B0-FFCA-15C1-AF7A-2DAD0E14F578}"/>
              </a:ext>
            </a:extLst>
          </p:cNvPr>
          <p:cNvSpPr>
            <a:spLocks noGrp="1"/>
          </p:cNvSpPr>
          <p:nvPr>
            <p:ph type="body" sz="quarter" idx="17"/>
          </p:nvPr>
        </p:nvSpPr>
        <p:spPr>
          <a:xfrm>
            <a:off x="334963" y="1381991"/>
            <a:ext cx="9546792" cy="675409"/>
          </a:xfrm>
        </p:spPr>
        <p:txBody>
          <a:bodyPr>
            <a:noAutofit/>
          </a:bodyPr>
          <a:lstStyle>
            <a:lvl1pPr marL="0" indent="0">
              <a:buNone/>
              <a:defRPr sz="1200"/>
            </a:lvl1pPr>
            <a:lvl2pPr marL="457200" indent="0">
              <a:buNone/>
              <a:defRPr sz="1200"/>
            </a:lvl2pPr>
            <a:lvl3pPr>
              <a:defRPr sz="1100"/>
            </a:lvl3pPr>
            <a:lvl4pPr>
              <a:defRPr sz="1000"/>
            </a:lvl4pPr>
            <a:lvl5pPr>
              <a:defRPr sz="1000"/>
            </a:lvl5pPr>
          </a:lstStyle>
          <a:p>
            <a:pPr lvl="0"/>
            <a:r>
              <a:rPr lang="en-GB"/>
              <a:t>Click to edit Master text styles</a:t>
            </a:r>
          </a:p>
        </p:txBody>
      </p:sp>
      <p:sp>
        <p:nvSpPr>
          <p:cNvPr id="22" name="Slide Number Placeholder 5">
            <a:extLst>
              <a:ext uri="{FF2B5EF4-FFF2-40B4-BE49-F238E27FC236}">
                <a16:creationId xmlns:a16="http://schemas.microsoft.com/office/drawing/2014/main" id="{6DDCE466-445A-11BE-11B4-8B53215170FA}"/>
              </a:ext>
            </a:extLst>
          </p:cNvPr>
          <p:cNvSpPr txBox="1">
            <a:spLocks/>
          </p:cNvSpPr>
          <p:nvPr/>
        </p:nvSpPr>
        <p:spPr>
          <a:xfrm>
            <a:off x="11315870" y="6129254"/>
            <a:ext cx="54116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2FFA9C-ACEC-4B87-9D33-03CFB048E816}" type="slidenum">
              <a:rPr lang="en-IE" smtClean="0"/>
              <a:pPr/>
              <a:t>‹#›</a:t>
            </a:fld>
            <a:endParaRPr lang="en-IE" dirty="0"/>
          </a:p>
        </p:txBody>
      </p:sp>
      <p:sp>
        <p:nvSpPr>
          <p:cNvPr id="4" name="Table Placeholder 3">
            <a:extLst>
              <a:ext uri="{FF2B5EF4-FFF2-40B4-BE49-F238E27FC236}">
                <a16:creationId xmlns:a16="http://schemas.microsoft.com/office/drawing/2014/main" id="{7176B724-EEE3-76A0-35A2-13111038DC0D}"/>
              </a:ext>
            </a:extLst>
          </p:cNvPr>
          <p:cNvSpPr>
            <a:spLocks noGrp="1"/>
          </p:cNvSpPr>
          <p:nvPr>
            <p:ph type="tbl" sz="quarter" idx="18"/>
          </p:nvPr>
        </p:nvSpPr>
        <p:spPr>
          <a:xfrm>
            <a:off x="334963" y="2203599"/>
            <a:ext cx="11522075" cy="3678237"/>
          </a:xfrm>
        </p:spPr>
        <p:txBody>
          <a:bodyPr anchor="ctr"/>
          <a:lstStyle>
            <a:lvl1pPr algn="ctr">
              <a:defRPr>
                <a:solidFill>
                  <a:schemeClr val="bg2"/>
                </a:solidFill>
              </a:defRPr>
            </a:lvl1pPr>
          </a:lstStyle>
          <a:p>
            <a:r>
              <a:rPr lang="en-GB"/>
              <a:t>Click icon to add table</a:t>
            </a:r>
            <a:endParaRPr lang="en-IE"/>
          </a:p>
        </p:txBody>
      </p:sp>
      <p:pic>
        <p:nvPicPr>
          <p:cNvPr id="5" name="Graphic 4">
            <a:extLst>
              <a:ext uri="{FF2B5EF4-FFF2-40B4-BE49-F238E27FC236}">
                <a16:creationId xmlns:a16="http://schemas.microsoft.com/office/drawing/2014/main" id="{C8B3A835-88CA-5696-A25A-0001749D3A6E}"/>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1692" y="333375"/>
            <a:ext cx="1345346" cy="820189"/>
          </a:xfrm>
          <a:prstGeom prst="rect">
            <a:avLst/>
          </a:prstGeom>
        </p:spPr>
      </p:pic>
      <p:pic>
        <p:nvPicPr>
          <p:cNvPr id="6" name="Graphic 5">
            <a:extLst>
              <a:ext uri="{FF2B5EF4-FFF2-40B4-BE49-F238E27FC236}">
                <a16:creationId xmlns:a16="http://schemas.microsoft.com/office/drawing/2014/main" id="{BE92FE5E-B263-B7CE-4244-3B8E64BCCF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3108046398"/>
      </p:ext>
    </p:extLst>
  </p:cSld>
  <p:clrMapOvr>
    <a:masterClrMapping/>
  </p:clrMapOvr>
  <p:transition spd="slow">
    <p:push dir="u"/>
  </p:transition>
  <p:hf hdr="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SmartArt">
    <p:spTree>
      <p:nvGrpSpPr>
        <p:cNvPr id="1" name=""/>
        <p:cNvGrpSpPr/>
        <p:nvPr/>
      </p:nvGrpSpPr>
      <p:grpSpPr>
        <a:xfrm>
          <a:off x="0" y="0"/>
          <a:ext cx="0" cy="0"/>
          <a:chOff x="0" y="0"/>
          <a:chExt cx="0" cy="0"/>
        </a:xfrm>
      </p:grpSpPr>
      <p:pic>
        <p:nvPicPr>
          <p:cNvPr id="6" name="Picture 5" descr="A white surface with a blue background&#10;&#10;Description automatically generated with medium confidence">
            <a:extLst>
              <a:ext uri="{FF2B5EF4-FFF2-40B4-BE49-F238E27FC236}">
                <a16:creationId xmlns:a16="http://schemas.microsoft.com/office/drawing/2014/main" id="{12FE32F1-E86A-41F8-3571-153A8FC81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Blue text on a black background&#10;&#10;Description automatically generated">
            <a:extLst>
              <a:ext uri="{FF2B5EF4-FFF2-40B4-BE49-F238E27FC236}">
                <a16:creationId xmlns:a16="http://schemas.microsoft.com/office/drawing/2014/main" id="{6BAC2314-CA0D-0A0E-230F-64FF9ED6AFE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sp>
        <p:nvSpPr>
          <p:cNvPr id="8" name="Slide Number Placeholder 5">
            <a:extLst>
              <a:ext uri="{FF2B5EF4-FFF2-40B4-BE49-F238E27FC236}">
                <a16:creationId xmlns:a16="http://schemas.microsoft.com/office/drawing/2014/main" id="{7B24499C-47AB-17E7-8586-8E5010AD65B1}"/>
              </a:ext>
            </a:extLst>
          </p:cNvPr>
          <p:cNvSpPr txBox="1">
            <a:spLocks/>
          </p:cNvSpPr>
          <p:nvPr/>
        </p:nvSpPr>
        <p:spPr>
          <a:xfrm>
            <a:off x="11315870" y="6129254"/>
            <a:ext cx="54116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2FFA9C-ACEC-4B87-9D33-03CFB048E816}" type="slidenum">
              <a:rPr lang="en-IE" smtClean="0"/>
              <a:pPr/>
              <a:t>‹#›</a:t>
            </a:fld>
            <a:endParaRPr lang="en-IE" dirty="0"/>
          </a:p>
        </p:txBody>
      </p:sp>
      <p:sp>
        <p:nvSpPr>
          <p:cNvPr id="2" name="Title 1">
            <a:extLst>
              <a:ext uri="{FF2B5EF4-FFF2-40B4-BE49-F238E27FC236}">
                <a16:creationId xmlns:a16="http://schemas.microsoft.com/office/drawing/2014/main" id="{F4F05613-13E3-7E82-43B7-23E7B5918045}"/>
              </a:ext>
            </a:extLst>
          </p:cNvPr>
          <p:cNvSpPr>
            <a:spLocks noGrp="1"/>
          </p:cNvSpPr>
          <p:nvPr>
            <p:ph type="title" hasCustomPrompt="1"/>
          </p:nvPr>
        </p:nvSpPr>
        <p:spPr>
          <a:xfrm>
            <a:off x="363984" y="365125"/>
            <a:ext cx="9445034" cy="1325563"/>
          </a:xfrm>
        </p:spPr>
        <p:txBody>
          <a:bodyPr/>
          <a:lstStyle>
            <a:lvl1pPr>
              <a:defRPr>
                <a:solidFill>
                  <a:schemeClr val="accent1"/>
                </a:solidFill>
              </a:defRPr>
            </a:lvl1pPr>
          </a:lstStyle>
          <a:p>
            <a:r>
              <a:rPr lang="en-GB" dirty="0"/>
              <a:t>Click to edit data chart title style</a:t>
            </a:r>
            <a:endParaRPr lang="en-IE" dirty="0"/>
          </a:p>
        </p:txBody>
      </p:sp>
      <p:sp>
        <p:nvSpPr>
          <p:cNvPr id="9" name="SmartArt Placeholder 8">
            <a:extLst>
              <a:ext uri="{FF2B5EF4-FFF2-40B4-BE49-F238E27FC236}">
                <a16:creationId xmlns:a16="http://schemas.microsoft.com/office/drawing/2014/main" id="{5E8937F7-AF0A-7B02-8BBF-6DF3137296E2}"/>
              </a:ext>
            </a:extLst>
          </p:cNvPr>
          <p:cNvSpPr>
            <a:spLocks noGrp="1"/>
          </p:cNvSpPr>
          <p:nvPr>
            <p:ph type="dgm" sz="quarter" idx="14"/>
          </p:nvPr>
        </p:nvSpPr>
        <p:spPr>
          <a:xfrm>
            <a:off x="334963" y="2211531"/>
            <a:ext cx="4184832" cy="3636053"/>
          </a:xfrm>
        </p:spPr>
        <p:txBody>
          <a:bodyPr anchor="ctr" anchorCtr="0"/>
          <a:lstStyle>
            <a:lvl1pPr marL="0" indent="0" algn="ctr">
              <a:buNone/>
              <a:defRPr>
                <a:solidFill>
                  <a:schemeClr val="bg2"/>
                </a:solidFill>
              </a:defRPr>
            </a:lvl1pPr>
          </a:lstStyle>
          <a:p>
            <a:r>
              <a:rPr lang="en-GB"/>
              <a:t>Click icon to add SmartArt graphic</a:t>
            </a:r>
            <a:endParaRPr lang="en-IE" dirty="0"/>
          </a:p>
        </p:txBody>
      </p:sp>
      <p:sp>
        <p:nvSpPr>
          <p:cNvPr id="3" name="SmartArt Placeholder 8">
            <a:extLst>
              <a:ext uri="{FF2B5EF4-FFF2-40B4-BE49-F238E27FC236}">
                <a16:creationId xmlns:a16="http://schemas.microsoft.com/office/drawing/2014/main" id="{0F8967A0-6216-EB11-6F28-AFC5B34EF357}"/>
              </a:ext>
            </a:extLst>
          </p:cNvPr>
          <p:cNvSpPr>
            <a:spLocks noGrp="1"/>
          </p:cNvSpPr>
          <p:nvPr>
            <p:ph type="dgm" sz="quarter" idx="15"/>
          </p:nvPr>
        </p:nvSpPr>
        <p:spPr>
          <a:xfrm>
            <a:off x="5624186" y="2211531"/>
            <a:ext cx="4184832" cy="3636053"/>
          </a:xfrm>
        </p:spPr>
        <p:txBody>
          <a:bodyPr anchor="ctr" anchorCtr="0"/>
          <a:lstStyle>
            <a:lvl1pPr marL="0" indent="0" algn="ctr">
              <a:buNone/>
              <a:defRPr>
                <a:solidFill>
                  <a:schemeClr val="bg2"/>
                </a:solidFill>
              </a:defRPr>
            </a:lvl1pPr>
          </a:lstStyle>
          <a:p>
            <a:r>
              <a:rPr lang="en-GB"/>
              <a:t>Click icon to add SmartArt graphic</a:t>
            </a:r>
            <a:endParaRPr lang="en-IE" dirty="0"/>
          </a:p>
        </p:txBody>
      </p:sp>
      <p:pic>
        <p:nvPicPr>
          <p:cNvPr id="7" name="Graphic 6">
            <a:extLst>
              <a:ext uri="{FF2B5EF4-FFF2-40B4-BE49-F238E27FC236}">
                <a16:creationId xmlns:a16="http://schemas.microsoft.com/office/drawing/2014/main" id="{4AD2F474-B19B-E878-6BBF-B0535A2CBC66}"/>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1692" y="333375"/>
            <a:ext cx="1345346" cy="820189"/>
          </a:xfrm>
          <a:prstGeom prst="rect">
            <a:avLst/>
          </a:prstGeom>
        </p:spPr>
      </p:pic>
      <p:pic>
        <p:nvPicPr>
          <p:cNvPr id="10" name="Graphic 9">
            <a:extLst>
              <a:ext uri="{FF2B5EF4-FFF2-40B4-BE49-F238E27FC236}">
                <a16:creationId xmlns:a16="http://schemas.microsoft.com/office/drawing/2014/main" id="{4F89634D-9E8B-007F-BDD0-0C9C7000BD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1152257533"/>
      </p:ext>
    </p:extLst>
  </p:cSld>
  <p:clrMapOvr>
    <a:masterClrMapping/>
  </p:clrMapOvr>
  <p:transition spd="slow">
    <p:push dir="u"/>
  </p:transition>
  <p:hf hdr="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ontent - White">
    <p:spTree>
      <p:nvGrpSpPr>
        <p:cNvPr id="1" name=""/>
        <p:cNvGrpSpPr/>
        <p:nvPr/>
      </p:nvGrpSpPr>
      <p:grpSpPr>
        <a:xfrm>
          <a:off x="0" y="0"/>
          <a:ext cx="0" cy="0"/>
          <a:chOff x="0" y="0"/>
          <a:chExt cx="0" cy="0"/>
        </a:xfrm>
      </p:grpSpPr>
      <p:pic>
        <p:nvPicPr>
          <p:cNvPr id="3" name="Picture 2" descr="A white surface with a blue background&#10;&#10;Description automatically generated with medium confidence">
            <a:extLst>
              <a:ext uri="{FF2B5EF4-FFF2-40B4-BE49-F238E27FC236}">
                <a16:creationId xmlns:a16="http://schemas.microsoft.com/office/drawing/2014/main" id="{3C6DC200-4372-7715-6F66-7FEAA8E84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Blue text on a black background&#10;&#10;Description automatically generated">
            <a:extLst>
              <a:ext uri="{FF2B5EF4-FFF2-40B4-BE49-F238E27FC236}">
                <a16:creationId xmlns:a16="http://schemas.microsoft.com/office/drawing/2014/main" id="{F458318B-256B-18F4-6DD4-CE9D4A568A9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sp>
        <p:nvSpPr>
          <p:cNvPr id="6" name="Slide Number Placeholder 5">
            <a:extLst>
              <a:ext uri="{FF2B5EF4-FFF2-40B4-BE49-F238E27FC236}">
                <a16:creationId xmlns:a16="http://schemas.microsoft.com/office/drawing/2014/main" id="{8CC03AD3-F627-0B15-9F65-486EEC459741}"/>
              </a:ext>
            </a:extLst>
          </p:cNvPr>
          <p:cNvSpPr txBox="1">
            <a:spLocks/>
          </p:cNvSpPr>
          <p:nvPr/>
        </p:nvSpPr>
        <p:spPr>
          <a:xfrm>
            <a:off x="11315870" y="6129254"/>
            <a:ext cx="54116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2FFA9C-ACEC-4B87-9D33-03CFB048E816}" type="slidenum">
              <a:rPr lang="en-IE" smtClean="0"/>
              <a:pPr/>
              <a:t>‹#›</a:t>
            </a:fld>
            <a:endParaRPr lang="en-IE" dirty="0"/>
          </a:p>
        </p:txBody>
      </p:sp>
      <p:sp>
        <p:nvSpPr>
          <p:cNvPr id="2" name="Title 1">
            <a:extLst>
              <a:ext uri="{FF2B5EF4-FFF2-40B4-BE49-F238E27FC236}">
                <a16:creationId xmlns:a16="http://schemas.microsoft.com/office/drawing/2014/main" id="{262DA441-54AD-8C9B-15CB-65E453987CCD}"/>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IE" dirty="0"/>
          </a:p>
        </p:txBody>
      </p:sp>
      <p:sp>
        <p:nvSpPr>
          <p:cNvPr id="10" name="Content Placeholder 2">
            <a:extLst>
              <a:ext uri="{FF2B5EF4-FFF2-40B4-BE49-F238E27FC236}">
                <a16:creationId xmlns:a16="http://schemas.microsoft.com/office/drawing/2014/main" id="{E4426A39-20D5-79F5-309C-519C590318DF}"/>
              </a:ext>
            </a:extLst>
          </p:cNvPr>
          <p:cNvSpPr>
            <a:spLocks noGrp="1"/>
          </p:cNvSpPr>
          <p:nvPr>
            <p:ph idx="1"/>
          </p:nvPr>
        </p:nvSpPr>
        <p:spPr>
          <a:xfrm>
            <a:off x="363984" y="1825625"/>
            <a:ext cx="10989816" cy="42142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dirty="0"/>
          </a:p>
        </p:txBody>
      </p:sp>
      <p:pic>
        <p:nvPicPr>
          <p:cNvPr id="4" name="Graphic 3">
            <a:extLst>
              <a:ext uri="{FF2B5EF4-FFF2-40B4-BE49-F238E27FC236}">
                <a16:creationId xmlns:a16="http://schemas.microsoft.com/office/drawing/2014/main" id="{2F8822B9-34EE-22FD-BEB2-ABE2A8419297}"/>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1692" y="333375"/>
            <a:ext cx="1345346" cy="820189"/>
          </a:xfrm>
          <a:prstGeom prst="rect">
            <a:avLst/>
          </a:prstGeom>
        </p:spPr>
      </p:pic>
      <p:pic>
        <p:nvPicPr>
          <p:cNvPr id="7" name="Graphic 6">
            <a:extLst>
              <a:ext uri="{FF2B5EF4-FFF2-40B4-BE49-F238E27FC236}">
                <a16:creationId xmlns:a16="http://schemas.microsoft.com/office/drawing/2014/main" id="{70E01E1C-E4F3-2661-777F-86C79E1CBD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3429607041"/>
      </p:ext>
    </p:extLst>
  </p:cSld>
  <p:clrMapOvr>
    <a:masterClrMapping/>
  </p:clrMapOvr>
  <p:transition spd="slow">
    <p:push dir="u"/>
  </p:transition>
  <p:hf hdr="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and Picture">
    <p:spTree>
      <p:nvGrpSpPr>
        <p:cNvPr id="1" name=""/>
        <p:cNvGrpSpPr/>
        <p:nvPr/>
      </p:nvGrpSpPr>
      <p:grpSpPr>
        <a:xfrm>
          <a:off x="0" y="0"/>
          <a:ext cx="0" cy="0"/>
          <a:chOff x="0" y="0"/>
          <a:chExt cx="0" cy="0"/>
        </a:xfrm>
      </p:grpSpPr>
      <p:pic>
        <p:nvPicPr>
          <p:cNvPr id="2" name="Picture 1" descr="A white surface with a blue background&#10;&#10;Description automatically generated with medium confidence">
            <a:extLst>
              <a:ext uri="{FF2B5EF4-FFF2-40B4-BE49-F238E27FC236}">
                <a16:creationId xmlns:a16="http://schemas.microsoft.com/office/drawing/2014/main" id="{35FDFAF2-506E-8C89-CA6D-D567BDF91D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336B5A8-A52F-60F4-8701-0501DEF594B9}"/>
              </a:ext>
            </a:extLst>
          </p:cNvPr>
          <p:cNvSpPr/>
          <p:nvPr/>
        </p:nvSpPr>
        <p:spPr>
          <a:xfrm>
            <a:off x="8716708" y="2717560"/>
            <a:ext cx="2606467" cy="260646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6" name="Picture 5" descr="Blue text on a black background&#10;&#10;Description automatically generated">
            <a:extLst>
              <a:ext uri="{FF2B5EF4-FFF2-40B4-BE49-F238E27FC236}">
                <a16:creationId xmlns:a16="http://schemas.microsoft.com/office/drawing/2014/main" id="{C5523214-F44E-D7C3-BB48-BB9258F928B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sp>
        <p:nvSpPr>
          <p:cNvPr id="7" name="Slide Number Placeholder 5">
            <a:extLst>
              <a:ext uri="{FF2B5EF4-FFF2-40B4-BE49-F238E27FC236}">
                <a16:creationId xmlns:a16="http://schemas.microsoft.com/office/drawing/2014/main" id="{549B4175-9A3B-3092-8121-8388C4E63D06}"/>
              </a:ext>
            </a:extLst>
          </p:cNvPr>
          <p:cNvSpPr txBox="1">
            <a:spLocks/>
          </p:cNvSpPr>
          <p:nvPr/>
        </p:nvSpPr>
        <p:spPr>
          <a:xfrm>
            <a:off x="11315870" y="6129254"/>
            <a:ext cx="54116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2FFA9C-ACEC-4B87-9D33-03CFB048E816}" type="slidenum">
              <a:rPr lang="en-IE" smtClean="0"/>
              <a:pPr/>
              <a:t>‹#›</a:t>
            </a:fld>
            <a:endParaRPr lang="en-IE" dirty="0"/>
          </a:p>
        </p:txBody>
      </p:sp>
      <p:sp>
        <p:nvSpPr>
          <p:cNvPr id="15" name="Title 1">
            <a:extLst>
              <a:ext uri="{FF2B5EF4-FFF2-40B4-BE49-F238E27FC236}">
                <a16:creationId xmlns:a16="http://schemas.microsoft.com/office/drawing/2014/main" id="{6E71FF47-061E-5BE8-2C7A-6096557C1A72}"/>
              </a:ext>
            </a:extLst>
          </p:cNvPr>
          <p:cNvSpPr>
            <a:spLocks noGrp="1"/>
          </p:cNvSpPr>
          <p:nvPr>
            <p:ph type="title"/>
          </p:nvPr>
        </p:nvSpPr>
        <p:spPr>
          <a:xfrm>
            <a:off x="363984" y="365125"/>
            <a:ext cx="10989816" cy="1325563"/>
          </a:xfrm>
        </p:spPr>
        <p:txBody>
          <a:bodyPr/>
          <a:lstStyle>
            <a:lvl1pPr>
              <a:defRPr>
                <a:solidFill>
                  <a:schemeClr val="accent1"/>
                </a:solidFill>
              </a:defRPr>
            </a:lvl1pPr>
          </a:lstStyle>
          <a:p>
            <a:r>
              <a:rPr lang="en-GB"/>
              <a:t>Click to edit Master title style</a:t>
            </a:r>
            <a:endParaRPr lang="en-IE"/>
          </a:p>
        </p:txBody>
      </p:sp>
      <p:sp>
        <p:nvSpPr>
          <p:cNvPr id="16" name="Content Placeholder 2">
            <a:extLst>
              <a:ext uri="{FF2B5EF4-FFF2-40B4-BE49-F238E27FC236}">
                <a16:creationId xmlns:a16="http://schemas.microsoft.com/office/drawing/2014/main" id="{ECF8FEAF-2B00-977E-7797-4FDEDC77D147}"/>
              </a:ext>
            </a:extLst>
          </p:cNvPr>
          <p:cNvSpPr>
            <a:spLocks noGrp="1"/>
          </p:cNvSpPr>
          <p:nvPr>
            <p:ph sz="half" idx="1"/>
          </p:nvPr>
        </p:nvSpPr>
        <p:spPr>
          <a:xfrm>
            <a:off x="363984" y="1825625"/>
            <a:ext cx="7397266" cy="42142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dirty="0"/>
          </a:p>
        </p:txBody>
      </p:sp>
      <p:sp>
        <p:nvSpPr>
          <p:cNvPr id="4" name="Picture Placeholder 3">
            <a:extLst>
              <a:ext uri="{FF2B5EF4-FFF2-40B4-BE49-F238E27FC236}">
                <a16:creationId xmlns:a16="http://schemas.microsoft.com/office/drawing/2014/main" id="{096AB8FD-35BB-8325-6FEA-986186243657}"/>
              </a:ext>
            </a:extLst>
          </p:cNvPr>
          <p:cNvSpPr>
            <a:spLocks noGrp="1"/>
          </p:cNvSpPr>
          <p:nvPr>
            <p:ph type="pic" sz="quarter" idx="13"/>
          </p:nvPr>
        </p:nvSpPr>
        <p:spPr>
          <a:xfrm>
            <a:off x="8620125" y="2636514"/>
            <a:ext cx="2530475" cy="2530475"/>
          </a:xfrm>
          <a:prstGeom prst="rect">
            <a:avLst/>
          </a:prstGeom>
          <a:solidFill>
            <a:schemeClr val="bg2"/>
          </a:solidFill>
          <a:ln>
            <a:noFill/>
          </a:ln>
        </p:spPr>
        <p:txBody>
          <a:bodyPr anchor="ctr"/>
          <a:lstStyle>
            <a:lvl1pPr algn="ctr">
              <a:defRPr/>
            </a:lvl1pPr>
          </a:lstStyle>
          <a:p>
            <a:r>
              <a:rPr lang="en-GB"/>
              <a:t>Click icon to add picture</a:t>
            </a:r>
            <a:endParaRPr lang="en-IE" dirty="0"/>
          </a:p>
        </p:txBody>
      </p:sp>
      <p:pic>
        <p:nvPicPr>
          <p:cNvPr id="3" name="Graphic 2">
            <a:extLst>
              <a:ext uri="{FF2B5EF4-FFF2-40B4-BE49-F238E27FC236}">
                <a16:creationId xmlns:a16="http://schemas.microsoft.com/office/drawing/2014/main" id="{9BD4B010-5631-17FA-F80D-240138C2DCC1}"/>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1692" y="333375"/>
            <a:ext cx="1345346" cy="820189"/>
          </a:xfrm>
          <a:prstGeom prst="rect">
            <a:avLst/>
          </a:prstGeom>
        </p:spPr>
      </p:pic>
      <p:pic>
        <p:nvPicPr>
          <p:cNvPr id="8" name="Graphic 7">
            <a:extLst>
              <a:ext uri="{FF2B5EF4-FFF2-40B4-BE49-F238E27FC236}">
                <a16:creationId xmlns:a16="http://schemas.microsoft.com/office/drawing/2014/main" id="{DC6CDDE9-BA30-9BD7-D10B-3A45DAC39B4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3184240101"/>
      </p:ext>
    </p:extLst>
  </p:cSld>
  <p:clrMapOvr>
    <a:masterClrMapping/>
  </p:clrMapOvr>
  <p:transition spd="slow">
    <p:push dir="u"/>
  </p:transition>
  <p:hf hdr="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2-8_Blank">
    <p:spTree>
      <p:nvGrpSpPr>
        <p:cNvPr id="1" name=""/>
        <p:cNvGrpSpPr/>
        <p:nvPr/>
      </p:nvGrpSpPr>
      <p:grpSpPr>
        <a:xfrm>
          <a:off x="0" y="0"/>
          <a:ext cx="0" cy="0"/>
          <a:chOff x="0" y="0"/>
          <a:chExt cx="0" cy="0"/>
        </a:xfrm>
      </p:grpSpPr>
      <p:pic>
        <p:nvPicPr>
          <p:cNvPr id="4" name="Picture 3" descr="Blue text on a black background&#10;&#10;Description automatically generated">
            <a:extLst>
              <a:ext uri="{FF2B5EF4-FFF2-40B4-BE49-F238E27FC236}">
                <a16:creationId xmlns:a16="http://schemas.microsoft.com/office/drawing/2014/main" id="{D7971D20-C86A-7803-2AE7-2F94A9CF93D5}"/>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sp>
        <p:nvSpPr>
          <p:cNvPr id="5" name="Slide Number Placeholder 5">
            <a:extLst>
              <a:ext uri="{FF2B5EF4-FFF2-40B4-BE49-F238E27FC236}">
                <a16:creationId xmlns:a16="http://schemas.microsoft.com/office/drawing/2014/main" id="{8E5166F3-C102-1213-B421-CDE0F1438503}"/>
              </a:ext>
            </a:extLst>
          </p:cNvPr>
          <p:cNvSpPr txBox="1">
            <a:spLocks/>
          </p:cNvSpPr>
          <p:nvPr/>
        </p:nvSpPr>
        <p:spPr>
          <a:xfrm>
            <a:off x="11315870" y="6129254"/>
            <a:ext cx="54116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2FFA9C-ACEC-4B87-9D33-03CFB048E816}" type="slidenum">
              <a:rPr lang="en-IE" smtClean="0"/>
              <a:pPr/>
              <a:t>‹#›</a:t>
            </a:fld>
            <a:endParaRPr lang="en-IE" dirty="0"/>
          </a:p>
        </p:txBody>
      </p:sp>
      <p:pic>
        <p:nvPicPr>
          <p:cNvPr id="2" name="Graphic 1">
            <a:extLst>
              <a:ext uri="{FF2B5EF4-FFF2-40B4-BE49-F238E27FC236}">
                <a16:creationId xmlns:a16="http://schemas.microsoft.com/office/drawing/2014/main" id="{7D739311-B514-90C5-10D3-FBE409606614}"/>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11692" y="333375"/>
            <a:ext cx="1345346" cy="820189"/>
          </a:xfrm>
          <a:prstGeom prst="rect">
            <a:avLst/>
          </a:prstGeom>
        </p:spPr>
      </p:pic>
      <p:pic>
        <p:nvPicPr>
          <p:cNvPr id="3" name="Graphic 2">
            <a:extLst>
              <a:ext uri="{FF2B5EF4-FFF2-40B4-BE49-F238E27FC236}">
                <a16:creationId xmlns:a16="http://schemas.microsoft.com/office/drawing/2014/main" id="{5EE54427-BD21-FFCB-B219-850C35CC58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3250484454"/>
      </p:ext>
    </p:extLst>
  </p:cSld>
  <p:clrMapOvr>
    <a:masterClrMapping/>
  </p:clrMapOvr>
  <p:transition spd="slow">
    <p:push dir="u"/>
  </p:transition>
  <p:hf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1_Title and Content">
    <p:bg>
      <p:bgRef idx="1001">
        <a:schemeClr val="bg2"/>
      </p:bgRef>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253523F-4C75-923A-9CD3-85B73EDB85DA}"/>
              </a:ext>
            </a:extLst>
          </p:cNvPr>
          <p:cNvSpPr>
            <a:spLocks noGrp="1"/>
          </p:cNvSpPr>
          <p:nvPr>
            <p:ph type="title"/>
          </p:nvPr>
        </p:nvSpPr>
        <p:spPr>
          <a:xfrm>
            <a:off x="363984" y="365125"/>
            <a:ext cx="10989816" cy="1325563"/>
          </a:xfrm>
        </p:spPr>
        <p:txBody>
          <a:bodyPr/>
          <a:lstStyle>
            <a:lvl1pPr>
              <a:defRPr baseline="0">
                <a:solidFill>
                  <a:schemeClr val="tx1"/>
                </a:solidFill>
              </a:defRPr>
            </a:lvl1pPr>
          </a:lstStyle>
          <a:p>
            <a:r>
              <a:rPr lang="en-GB"/>
              <a:t>Click to edit Master title style</a:t>
            </a:r>
            <a:endParaRPr lang="en-IE" dirty="0"/>
          </a:p>
        </p:txBody>
      </p:sp>
      <p:sp>
        <p:nvSpPr>
          <p:cNvPr id="11" name="Content Placeholder 2">
            <a:extLst>
              <a:ext uri="{FF2B5EF4-FFF2-40B4-BE49-F238E27FC236}">
                <a16:creationId xmlns:a16="http://schemas.microsoft.com/office/drawing/2014/main" id="{E7784476-1886-F6FF-03A3-C5EB84A13BC5}"/>
              </a:ext>
            </a:extLst>
          </p:cNvPr>
          <p:cNvSpPr>
            <a:spLocks noGrp="1"/>
          </p:cNvSpPr>
          <p:nvPr>
            <p:ph sz="half" idx="1"/>
          </p:nvPr>
        </p:nvSpPr>
        <p:spPr>
          <a:xfrm>
            <a:off x="363984"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12" name="Content Placeholder 3">
            <a:extLst>
              <a:ext uri="{FF2B5EF4-FFF2-40B4-BE49-F238E27FC236}">
                <a16:creationId xmlns:a16="http://schemas.microsoft.com/office/drawing/2014/main" id="{3A0B5E15-BCA1-5E34-CF22-8550F388D88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8" name="Slide Number Placeholder 5">
            <a:extLst>
              <a:ext uri="{FF2B5EF4-FFF2-40B4-BE49-F238E27FC236}">
                <a16:creationId xmlns:a16="http://schemas.microsoft.com/office/drawing/2014/main" id="{FE3DD2FF-85E4-7A43-9095-4BACF405450C}"/>
              </a:ext>
            </a:extLst>
          </p:cNvPr>
          <p:cNvSpPr>
            <a:spLocks noGrp="1"/>
          </p:cNvSpPr>
          <p:nvPr>
            <p:ph type="sldNum" sz="quarter" idx="12"/>
          </p:nvPr>
        </p:nvSpPr>
        <p:spPr>
          <a:xfrm>
            <a:off x="11315870" y="6129254"/>
            <a:ext cx="541168" cy="365125"/>
          </a:xfrm>
        </p:spPr>
        <p:txBody>
          <a:bodyPr/>
          <a:lstStyle>
            <a:lvl1pPr>
              <a:defRPr baseline="0">
                <a:solidFill>
                  <a:schemeClr val="tx1">
                    <a:lumMod val="75000"/>
                  </a:schemeClr>
                </a:solidFill>
              </a:defRPr>
            </a:lvl1pPr>
          </a:lstStyle>
          <a:p>
            <a:fld id="{1D05C8B6-EC5E-42D9-8D75-1E05D6428564}" type="slidenum">
              <a:rPr lang="sv-SE" smtClean="0"/>
              <a:pPr/>
              <a:t>‹#›</a:t>
            </a:fld>
            <a:endParaRPr lang="sv-SE" dirty="0"/>
          </a:p>
        </p:txBody>
      </p:sp>
      <p:pic>
        <p:nvPicPr>
          <p:cNvPr id="9" name="Graphic 7">
            <a:extLst>
              <a:ext uri="{FF2B5EF4-FFF2-40B4-BE49-F238E27FC236}">
                <a16:creationId xmlns:a16="http://schemas.microsoft.com/office/drawing/2014/main" id="{73746B43-9BD3-E01A-8DD1-8DA8C0A2B576}"/>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pic>
        <p:nvPicPr>
          <p:cNvPr id="2" name="Graphic 1">
            <a:extLst>
              <a:ext uri="{FF2B5EF4-FFF2-40B4-BE49-F238E27FC236}">
                <a16:creationId xmlns:a16="http://schemas.microsoft.com/office/drawing/2014/main" id="{78279DBB-8242-EF22-5073-87905E9D14FF}"/>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19872" y="333375"/>
            <a:ext cx="1337165" cy="815201"/>
          </a:xfrm>
          <a:prstGeom prst="rect">
            <a:avLst/>
          </a:prstGeom>
        </p:spPr>
      </p:pic>
      <p:pic>
        <p:nvPicPr>
          <p:cNvPr id="3" name="Graphic 2">
            <a:extLst>
              <a:ext uri="{FF2B5EF4-FFF2-40B4-BE49-F238E27FC236}">
                <a16:creationId xmlns:a16="http://schemas.microsoft.com/office/drawing/2014/main" id="{CF1DF528-EF44-1F44-038A-671340A40E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1549932557"/>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2_Title and Content">
    <p:bg>
      <p:bgRef idx="1001">
        <a:schemeClr val="bg2"/>
      </p:bgRef>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151A5C1-C445-7CC0-A761-B437B5814DA2}"/>
              </a:ext>
            </a:extLst>
          </p:cNvPr>
          <p:cNvSpPr>
            <a:spLocks noGrp="1"/>
          </p:cNvSpPr>
          <p:nvPr>
            <p:ph type="title"/>
          </p:nvPr>
        </p:nvSpPr>
        <p:spPr>
          <a:xfrm>
            <a:off x="363984" y="365125"/>
            <a:ext cx="10989816" cy="1325563"/>
          </a:xfrm>
        </p:spPr>
        <p:txBody>
          <a:bodyPr/>
          <a:lstStyle>
            <a:lvl1pPr>
              <a:defRPr baseline="0">
                <a:solidFill>
                  <a:schemeClr val="tx1"/>
                </a:solidFill>
              </a:defRPr>
            </a:lvl1pPr>
          </a:lstStyle>
          <a:p>
            <a:r>
              <a:rPr lang="en-GB"/>
              <a:t>Click to edit Master title style</a:t>
            </a:r>
            <a:endParaRPr lang="en-IE" dirty="0"/>
          </a:p>
        </p:txBody>
      </p:sp>
      <p:sp>
        <p:nvSpPr>
          <p:cNvPr id="13" name="Content Placeholder 2">
            <a:extLst>
              <a:ext uri="{FF2B5EF4-FFF2-40B4-BE49-F238E27FC236}">
                <a16:creationId xmlns:a16="http://schemas.microsoft.com/office/drawing/2014/main" id="{02E67EF2-D871-3F46-99F7-DD48CC631E05}"/>
              </a:ext>
            </a:extLst>
          </p:cNvPr>
          <p:cNvSpPr>
            <a:spLocks noGrp="1"/>
          </p:cNvSpPr>
          <p:nvPr>
            <p:ph idx="1"/>
          </p:nvPr>
        </p:nvSpPr>
        <p:spPr>
          <a:xfrm>
            <a:off x="363984" y="1825625"/>
            <a:ext cx="10989816" cy="423829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dirty="0"/>
          </a:p>
        </p:txBody>
      </p:sp>
      <p:sp>
        <p:nvSpPr>
          <p:cNvPr id="5" name="Slide Number Placeholder 5">
            <a:extLst>
              <a:ext uri="{FF2B5EF4-FFF2-40B4-BE49-F238E27FC236}">
                <a16:creationId xmlns:a16="http://schemas.microsoft.com/office/drawing/2014/main" id="{D733706F-FF5B-5551-3869-9DCA127A2946}"/>
              </a:ext>
            </a:extLst>
          </p:cNvPr>
          <p:cNvSpPr>
            <a:spLocks noGrp="1"/>
          </p:cNvSpPr>
          <p:nvPr>
            <p:ph type="sldNum" sz="quarter" idx="12"/>
          </p:nvPr>
        </p:nvSpPr>
        <p:spPr>
          <a:xfrm>
            <a:off x="11315870" y="6129254"/>
            <a:ext cx="541168" cy="365125"/>
          </a:xfrm>
        </p:spPr>
        <p:txBody>
          <a:bodyPr/>
          <a:lstStyle>
            <a:lvl1pPr>
              <a:defRPr baseline="0">
                <a:solidFill>
                  <a:schemeClr val="tx1">
                    <a:lumMod val="75000"/>
                  </a:schemeClr>
                </a:solidFill>
              </a:defRPr>
            </a:lvl1pPr>
          </a:lstStyle>
          <a:p>
            <a:fld id="{1D05C8B6-EC5E-42D9-8D75-1E05D6428564}" type="slidenum">
              <a:rPr lang="sv-SE" smtClean="0"/>
              <a:pPr/>
              <a:t>‹#›</a:t>
            </a:fld>
            <a:endParaRPr lang="sv-SE" dirty="0"/>
          </a:p>
        </p:txBody>
      </p:sp>
      <p:pic>
        <p:nvPicPr>
          <p:cNvPr id="6" name="Graphic 7">
            <a:extLst>
              <a:ext uri="{FF2B5EF4-FFF2-40B4-BE49-F238E27FC236}">
                <a16:creationId xmlns:a16="http://schemas.microsoft.com/office/drawing/2014/main" id="{2CFD05D0-126E-1256-0D30-374D0BF9BF24}"/>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pic>
        <p:nvPicPr>
          <p:cNvPr id="2" name="Graphic 1">
            <a:extLst>
              <a:ext uri="{FF2B5EF4-FFF2-40B4-BE49-F238E27FC236}">
                <a16:creationId xmlns:a16="http://schemas.microsoft.com/office/drawing/2014/main" id="{C41055B6-4AD1-26C1-C4F7-CF1328D9556D}"/>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19872" y="333375"/>
            <a:ext cx="1337165" cy="815201"/>
          </a:xfrm>
          <a:prstGeom prst="rect">
            <a:avLst/>
          </a:prstGeom>
        </p:spPr>
      </p:pic>
      <p:pic>
        <p:nvPicPr>
          <p:cNvPr id="3" name="Graphic 2">
            <a:extLst>
              <a:ext uri="{FF2B5EF4-FFF2-40B4-BE49-F238E27FC236}">
                <a16:creationId xmlns:a16="http://schemas.microsoft.com/office/drawing/2014/main" id="{818575FA-D7CA-7679-628D-155339074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2732885231"/>
      </p:ext>
    </p:extLst>
  </p:cSld>
  <p:clrMapOvr>
    <a:overrideClrMapping bg1="dk1" tx1="lt1" bg2="dk2" tx2="lt2" accent1="accent1" accent2="accent2" accent3="accent3" accent4="accent4" accent5="accent5" accent6="accent6" hlink="hlink" folHlink="folHlink"/>
  </p:clrMapOvr>
  <p:transition spd="slow">
    <p:push dir="u"/>
  </p:transition>
  <p:hf hdr="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3-3_Title and Content">
    <p:bg>
      <p:bgRef idx="1001">
        <a:schemeClr val="bg2"/>
      </p:bgRef>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151A5C1-C445-7CC0-A761-B437B5814DA2}"/>
              </a:ext>
            </a:extLst>
          </p:cNvPr>
          <p:cNvSpPr>
            <a:spLocks noGrp="1"/>
          </p:cNvSpPr>
          <p:nvPr>
            <p:ph type="title"/>
          </p:nvPr>
        </p:nvSpPr>
        <p:spPr>
          <a:xfrm>
            <a:off x="363984" y="365125"/>
            <a:ext cx="10989816" cy="1325563"/>
          </a:xfrm>
        </p:spPr>
        <p:txBody>
          <a:bodyPr/>
          <a:lstStyle>
            <a:lvl1pPr>
              <a:defRPr baseline="0">
                <a:solidFill>
                  <a:schemeClr val="tx1"/>
                </a:solidFill>
              </a:defRPr>
            </a:lvl1pPr>
          </a:lstStyle>
          <a:p>
            <a:r>
              <a:rPr lang="en-GB"/>
              <a:t>Click to edit Master title style</a:t>
            </a:r>
            <a:endParaRPr lang="en-IE" dirty="0"/>
          </a:p>
        </p:txBody>
      </p:sp>
      <p:sp>
        <p:nvSpPr>
          <p:cNvPr id="2" name="Content Placeholder 2">
            <a:extLst>
              <a:ext uri="{FF2B5EF4-FFF2-40B4-BE49-F238E27FC236}">
                <a16:creationId xmlns:a16="http://schemas.microsoft.com/office/drawing/2014/main" id="{F274AB5D-7FFD-736C-1623-EA6AA917D439}"/>
              </a:ext>
            </a:extLst>
          </p:cNvPr>
          <p:cNvSpPr>
            <a:spLocks noGrp="1"/>
          </p:cNvSpPr>
          <p:nvPr>
            <p:ph sz="half" idx="1"/>
          </p:nvPr>
        </p:nvSpPr>
        <p:spPr>
          <a:xfrm>
            <a:off x="363984" y="1825625"/>
            <a:ext cx="7397266" cy="42021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dirty="0"/>
          </a:p>
        </p:txBody>
      </p:sp>
      <p:sp>
        <p:nvSpPr>
          <p:cNvPr id="6" name="Slide Number Placeholder 5">
            <a:extLst>
              <a:ext uri="{FF2B5EF4-FFF2-40B4-BE49-F238E27FC236}">
                <a16:creationId xmlns:a16="http://schemas.microsoft.com/office/drawing/2014/main" id="{A04CFA63-C463-E641-07AF-7DD8970F53F5}"/>
              </a:ext>
            </a:extLst>
          </p:cNvPr>
          <p:cNvSpPr>
            <a:spLocks noGrp="1"/>
          </p:cNvSpPr>
          <p:nvPr>
            <p:ph type="sldNum" sz="quarter" idx="12"/>
          </p:nvPr>
        </p:nvSpPr>
        <p:spPr>
          <a:xfrm>
            <a:off x="11315870" y="6129254"/>
            <a:ext cx="541168" cy="365125"/>
          </a:xfrm>
        </p:spPr>
        <p:txBody>
          <a:bodyPr/>
          <a:lstStyle>
            <a:lvl1pPr>
              <a:defRPr baseline="0">
                <a:solidFill>
                  <a:schemeClr val="tx1">
                    <a:lumMod val="75000"/>
                  </a:schemeClr>
                </a:solidFill>
              </a:defRPr>
            </a:lvl1pPr>
          </a:lstStyle>
          <a:p>
            <a:fld id="{1D05C8B6-EC5E-42D9-8D75-1E05D6428564}" type="slidenum">
              <a:rPr lang="sv-SE" smtClean="0"/>
              <a:pPr/>
              <a:t>‹#›</a:t>
            </a:fld>
            <a:endParaRPr lang="sv-SE" dirty="0"/>
          </a:p>
        </p:txBody>
      </p:sp>
      <p:pic>
        <p:nvPicPr>
          <p:cNvPr id="7" name="Graphic 7">
            <a:extLst>
              <a:ext uri="{FF2B5EF4-FFF2-40B4-BE49-F238E27FC236}">
                <a16:creationId xmlns:a16="http://schemas.microsoft.com/office/drawing/2014/main" id="{AE7B4E5C-4B6C-A372-4D7A-60935B229BA2}"/>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pic>
        <p:nvPicPr>
          <p:cNvPr id="3" name="Graphic 2">
            <a:extLst>
              <a:ext uri="{FF2B5EF4-FFF2-40B4-BE49-F238E27FC236}">
                <a16:creationId xmlns:a16="http://schemas.microsoft.com/office/drawing/2014/main" id="{6310FDE4-5C04-26F8-FAC3-8719DF6C941F}"/>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19872" y="333375"/>
            <a:ext cx="1337165" cy="815201"/>
          </a:xfrm>
          <a:prstGeom prst="rect">
            <a:avLst/>
          </a:prstGeom>
        </p:spPr>
      </p:pic>
      <p:pic>
        <p:nvPicPr>
          <p:cNvPr id="4" name="Graphic 3">
            <a:extLst>
              <a:ext uri="{FF2B5EF4-FFF2-40B4-BE49-F238E27FC236}">
                <a16:creationId xmlns:a16="http://schemas.microsoft.com/office/drawing/2014/main" id="{DAA240F8-76A0-1997-B9F3-54F5163092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2031446428"/>
      </p:ext>
    </p:extLst>
  </p:cSld>
  <p:clrMapOvr>
    <a:overrideClrMapping bg1="dk1" tx1="lt1" bg2="dk2" tx2="lt2" accent1="accent1" accent2="accent2" accent3="accent3" accent4="accent4" accent5="accent5" accent6="accent6" hlink="hlink" folHlink="folHlink"/>
  </p:clrMapOvr>
  <p:transition spd="slow">
    <p:push dir="u"/>
  </p:transition>
  <p:hf hdr="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4_Title only">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798138-13C6-07C5-F073-9EDCD2E18AFA}"/>
              </a:ext>
            </a:extLst>
          </p:cNvPr>
          <p:cNvSpPr>
            <a:spLocks noGrp="1"/>
          </p:cNvSpPr>
          <p:nvPr>
            <p:ph type="title"/>
          </p:nvPr>
        </p:nvSpPr>
        <p:spPr>
          <a:xfrm>
            <a:off x="363984" y="365125"/>
            <a:ext cx="10989816" cy="1325563"/>
          </a:xfrm>
        </p:spPr>
        <p:txBody>
          <a:bodyPr/>
          <a:lstStyle>
            <a:lvl1pPr>
              <a:defRPr baseline="0">
                <a:solidFill>
                  <a:schemeClr val="tx1"/>
                </a:solidFill>
              </a:defRPr>
            </a:lvl1pPr>
          </a:lstStyle>
          <a:p>
            <a:r>
              <a:rPr lang="en-GB"/>
              <a:t>Click to edit Master title style</a:t>
            </a:r>
            <a:endParaRPr lang="en-IE" dirty="0"/>
          </a:p>
        </p:txBody>
      </p:sp>
      <p:sp>
        <p:nvSpPr>
          <p:cNvPr id="8" name="Slide Number Placeholder 5">
            <a:extLst>
              <a:ext uri="{FF2B5EF4-FFF2-40B4-BE49-F238E27FC236}">
                <a16:creationId xmlns:a16="http://schemas.microsoft.com/office/drawing/2014/main" id="{EF4816DF-A123-97CD-450D-585272E73910}"/>
              </a:ext>
            </a:extLst>
          </p:cNvPr>
          <p:cNvSpPr>
            <a:spLocks noGrp="1"/>
          </p:cNvSpPr>
          <p:nvPr>
            <p:ph type="sldNum" sz="quarter" idx="12"/>
          </p:nvPr>
        </p:nvSpPr>
        <p:spPr>
          <a:xfrm>
            <a:off x="11315870" y="6129254"/>
            <a:ext cx="541168" cy="365125"/>
          </a:xfrm>
        </p:spPr>
        <p:txBody>
          <a:bodyPr/>
          <a:lstStyle>
            <a:lvl1pPr>
              <a:defRPr baseline="0">
                <a:solidFill>
                  <a:schemeClr val="tx1">
                    <a:lumMod val="75000"/>
                  </a:schemeClr>
                </a:solidFill>
              </a:defRPr>
            </a:lvl1pPr>
          </a:lstStyle>
          <a:p>
            <a:fld id="{1D05C8B6-EC5E-42D9-8D75-1E05D6428564}" type="slidenum">
              <a:rPr lang="sv-SE" smtClean="0"/>
              <a:pPr/>
              <a:t>‹#›</a:t>
            </a:fld>
            <a:endParaRPr lang="sv-SE" dirty="0"/>
          </a:p>
        </p:txBody>
      </p:sp>
      <p:pic>
        <p:nvPicPr>
          <p:cNvPr id="9" name="Graphic 7">
            <a:extLst>
              <a:ext uri="{FF2B5EF4-FFF2-40B4-BE49-F238E27FC236}">
                <a16:creationId xmlns:a16="http://schemas.microsoft.com/office/drawing/2014/main" id="{5CF20F71-09DA-9F91-ABB1-C56A9EC1C039}"/>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pic>
        <p:nvPicPr>
          <p:cNvPr id="2" name="Graphic 1">
            <a:extLst>
              <a:ext uri="{FF2B5EF4-FFF2-40B4-BE49-F238E27FC236}">
                <a16:creationId xmlns:a16="http://schemas.microsoft.com/office/drawing/2014/main" id="{4A9AC594-18B3-6D82-2A11-CF02D408286D}"/>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19872" y="333375"/>
            <a:ext cx="1337165" cy="815201"/>
          </a:xfrm>
          <a:prstGeom prst="rect">
            <a:avLst/>
          </a:prstGeom>
        </p:spPr>
      </p:pic>
      <p:pic>
        <p:nvPicPr>
          <p:cNvPr id="3" name="Graphic 2">
            <a:extLst>
              <a:ext uri="{FF2B5EF4-FFF2-40B4-BE49-F238E27FC236}">
                <a16:creationId xmlns:a16="http://schemas.microsoft.com/office/drawing/2014/main" id="{04FFE5DB-672A-16E9-5D8B-FBCFAFA52A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1017713057"/>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5_Title only">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798138-13C6-07C5-F073-9EDCD2E18AFA}"/>
              </a:ext>
            </a:extLst>
          </p:cNvPr>
          <p:cNvSpPr>
            <a:spLocks noGrp="1"/>
          </p:cNvSpPr>
          <p:nvPr>
            <p:ph type="title"/>
          </p:nvPr>
        </p:nvSpPr>
        <p:spPr>
          <a:xfrm>
            <a:off x="363984" y="365125"/>
            <a:ext cx="10989816" cy="1325563"/>
          </a:xfrm>
        </p:spPr>
        <p:txBody>
          <a:bodyPr/>
          <a:lstStyle>
            <a:lvl1pPr>
              <a:defRPr baseline="0">
                <a:solidFill>
                  <a:schemeClr val="tx1"/>
                </a:solidFill>
              </a:defRPr>
            </a:lvl1pPr>
          </a:lstStyle>
          <a:p>
            <a:r>
              <a:rPr lang="en-GB"/>
              <a:t>Click to edit Master title style</a:t>
            </a:r>
            <a:endParaRPr lang="en-IE" dirty="0"/>
          </a:p>
        </p:txBody>
      </p:sp>
      <p:sp>
        <p:nvSpPr>
          <p:cNvPr id="8" name="Subtitle 2">
            <a:extLst>
              <a:ext uri="{FF2B5EF4-FFF2-40B4-BE49-F238E27FC236}">
                <a16:creationId xmlns:a16="http://schemas.microsoft.com/office/drawing/2014/main" id="{5F99D197-7E89-ED45-E75B-9CB5512753F0}"/>
              </a:ext>
            </a:extLst>
          </p:cNvPr>
          <p:cNvSpPr>
            <a:spLocks noGrp="1"/>
          </p:cNvSpPr>
          <p:nvPr>
            <p:ph type="subTitle" idx="1"/>
          </p:nvPr>
        </p:nvSpPr>
        <p:spPr>
          <a:xfrm>
            <a:off x="365236" y="1188794"/>
            <a:ext cx="9144000" cy="4365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MY" dirty="0"/>
          </a:p>
        </p:txBody>
      </p:sp>
      <p:sp>
        <p:nvSpPr>
          <p:cNvPr id="6" name="Slide Number Placeholder 5">
            <a:extLst>
              <a:ext uri="{FF2B5EF4-FFF2-40B4-BE49-F238E27FC236}">
                <a16:creationId xmlns:a16="http://schemas.microsoft.com/office/drawing/2014/main" id="{ADF629C3-B4F0-6895-7895-5D12747EBC4D}"/>
              </a:ext>
            </a:extLst>
          </p:cNvPr>
          <p:cNvSpPr>
            <a:spLocks noGrp="1"/>
          </p:cNvSpPr>
          <p:nvPr>
            <p:ph type="sldNum" sz="quarter" idx="12"/>
          </p:nvPr>
        </p:nvSpPr>
        <p:spPr>
          <a:xfrm>
            <a:off x="11315870" y="6129254"/>
            <a:ext cx="541168" cy="365125"/>
          </a:xfrm>
        </p:spPr>
        <p:txBody>
          <a:bodyPr/>
          <a:lstStyle>
            <a:lvl1pPr>
              <a:defRPr baseline="0">
                <a:solidFill>
                  <a:schemeClr val="tx1">
                    <a:lumMod val="75000"/>
                  </a:schemeClr>
                </a:solidFill>
              </a:defRPr>
            </a:lvl1pPr>
          </a:lstStyle>
          <a:p>
            <a:fld id="{1D05C8B6-EC5E-42D9-8D75-1E05D6428564}" type="slidenum">
              <a:rPr lang="sv-SE" smtClean="0"/>
              <a:pPr/>
              <a:t>‹#›</a:t>
            </a:fld>
            <a:endParaRPr lang="sv-SE" dirty="0"/>
          </a:p>
        </p:txBody>
      </p:sp>
      <p:pic>
        <p:nvPicPr>
          <p:cNvPr id="9" name="Graphic 7">
            <a:extLst>
              <a:ext uri="{FF2B5EF4-FFF2-40B4-BE49-F238E27FC236}">
                <a16:creationId xmlns:a16="http://schemas.microsoft.com/office/drawing/2014/main" id="{2362B973-30A2-9B07-E51E-40B97A58ACC8}"/>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pic>
        <p:nvPicPr>
          <p:cNvPr id="2" name="Graphic 1">
            <a:extLst>
              <a:ext uri="{FF2B5EF4-FFF2-40B4-BE49-F238E27FC236}">
                <a16:creationId xmlns:a16="http://schemas.microsoft.com/office/drawing/2014/main" id="{DE424916-59C6-5E8B-8B88-733C79350766}"/>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19872" y="333375"/>
            <a:ext cx="1337165" cy="815201"/>
          </a:xfrm>
          <a:prstGeom prst="rect">
            <a:avLst/>
          </a:prstGeom>
        </p:spPr>
      </p:pic>
      <p:pic>
        <p:nvPicPr>
          <p:cNvPr id="3" name="Graphic 2">
            <a:extLst>
              <a:ext uri="{FF2B5EF4-FFF2-40B4-BE49-F238E27FC236}">
                <a16:creationId xmlns:a16="http://schemas.microsoft.com/office/drawing/2014/main" id="{1E0C66E4-D439-C240-B041-095D9B0E3F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753761733"/>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3FE9-5F5B-413D-B4E8-BD7E2968FF45}"/>
              </a:ext>
            </a:extLst>
          </p:cNvPr>
          <p:cNvSpPr>
            <a:spLocks noGrp="1"/>
          </p:cNvSpPr>
          <p:nvPr>
            <p:ph type="title"/>
          </p:nvPr>
        </p:nvSpPr>
        <p:spPr/>
        <p:txBody>
          <a:bodyPr/>
          <a:lstStyle/>
          <a:p>
            <a:r>
              <a:rPr lang="en-US"/>
              <a:t>Click to edit Master title style</a:t>
            </a:r>
            <a:endParaRPr lang="sv-SE" dirty="0"/>
          </a:p>
        </p:txBody>
      </p:sp>
      <p:sp>
        <p:nvSpPr>
          <p:cNvPr id="3" name="Date Placeholder 2">
            <a:extLst>
              <a:ext uri="{FF2B5EF4-FFF2-40B4-BE49-F238E27FC236}">
                <a16:creationId xmlns:a16="http://schemas.microsoft.com/office/drawing/2014/main" id="{55082EEB-76C9-46A2-8992-24100BBA5F96}"/>
              </a:ext>
            </a:extLst>
          </p:cNvPr>
          <p:cNvSpPr>
            <a:spLocks noGrp="1"/>
          </p:cNvSpPr>
          <p:nvPr>
            <p:ph type="dt" sz="half" idx="10"/>
          </p:nvPr>
        </p:nvSpPr>
        <p:spPr/>
        <p:txBody>
          <a:bodyPr/>
          <a:lstStyle/>
          <a:p>
            <a:r>
              <a:rPr lang="en-US"/>
              <a:t>2023-08-31</a:t>
            </a:r>
            <a:endParaRPr lang="sv-SE"/>
          </a:p>
        </p:txBody>
      </p:sp>
      <p:sp>
        <p:nvSpPr>
          <p:cNvPr id="4" name="Footer Placeholder 3">
            <a:extLst>
              <a:ext uri="{FF2B5EF4-FFF2-40B4-BE49-F238E27FC236}">
                <a16:creationId xmlns:a16="http://schemas.microsoft.com/office/drawing/2014/main" id="{771F3176-8332-460F-839F-8C36305CF839}"/>
              </a:ext>
            </a:extLst>
          </p:cNvPr>
          <p:cNvSpPr>
            <a:spLocks noGrp="1"/>
          </p:cNvSpPr>
          <p:nvPr>
            <p:ph type="ftr" sz="quarter" idx="11"/>
          </p:nvPr>
        </p:nvSpPr>
        <p:spPr/>
        <p:txBody>
          <a:bodyPr/>
          <a:lstStyle/>
          <a:p>
            <a:r>
              <a:rPr lang="en-US"/>
              <a:t>TDDC17 - HT23 - Fredrik Heintz - LE2 Search I (based on slides by Patrick Doherty)</a:t>
            </a:r>
            <a:endParaRPr lang="sv-SE"/>
          </a:p>
        </p:txBody>
      </p:sp>
      <p:sp>
        <p:nvSpPr>
          <p:cNvPr id="5" name="Slide Number Placeholder 4">
            <a:extLst>
              <a:ext uri="{FF2B5EF4-FFF2-40B4-BE49-F238E27FC236}">
                <a16:creationId xmlns:a16="http://schemas.microsoft.com/office/drawing/2014/main" id="{470BA3FD-78E6-4451-96E1-12B31AC3BAD8}"/>
              </a:ext>
            </a:extLst>
          </p:cNvPr>
          <p:cNvSpPr>
            <a:spLocks noGrp="1"/>
          </p:cNvSpPr>
          <p:nvPr>
            <p:ph type="sldNum" sz="quarter" idx="12"/>
          </p:nvPr>
        </p:nvSpPr>
        <p:spPr/>
        <p:txBody>
          <a:bodyPr/>
          <a:lstStyle/>
          <a:p>
            <a:fld id="{1D05C8B6-EC5E-42D9-8D75-1E05D6428564}" type="slidenum">
              <a:rPr lang="sv-SE" smtClean="0"/>
              <a:t>‹#›</a:t>
            </a:fld>
            <a:endParaRPr lang="sv-SE"/>
          </a:p>
        </p:txBody>
      </p:sp>
      <p:cxnSp>
        <p:nvCxnSpPr>
          <p:cNvPr id="9" name="Rak 5">
            <a:extLst>
              <a:ext uri="{FF2B5EF4-FFF2-40B4-BE49-F238E27FC236}">
                <a16:creationId xmlns:a16="http://schemas.microsoft.com/office/drawing/2014/main" id="{95DA7626-B115-4C4F-9B3C-FE5B663044E7}"/>
              </a:ext>
            </a:extLst>
          </p:cNvPr>
          <p:cNvCxnSpPr>
            <a:cxnSpLocks/>
          </p:cNvCxnSpPr>
          <p:nvPr userDrawn="1"/>
        </p:nvCxnSpPr>
        <p:spPr>
          <a:xfrm>
            <a:off x="180000" y="6079962"/>
            <a:ext cx="11833200" cy="321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6A45B905-FAB7-4519-A692-CD3C1A2927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00" y="6132240"/>
            <a:ext cx="1821947" cy="673200"/>
          </a:xfrm>
          <a:prstGeom prst="rect">
            <a:avLst/>
          </a:prstGeom>
        </p:spPr>
      </p:pic>
    </p:spTree>
    <p:extLst>
      <p:ext uri="{BB962C8B-B14F-4D97-AF65-F5344CB8AC3E}">
        <p14:creationId xmlns:p14="http://schemas.microsoft.com/office/powerpoint/2010/main" val="21984435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6_Blank">
    <p:bg>
      <p:bgRef idx="1001">
        <a:schemeClr val="bg2"/>
      </p:bgRef>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6E3786B4-0EE8-C08D-1C89-C781979167F9}"/>
              </a:ext>
            </a:extLst>
          </p:cNvPr>
          <p:cNvSpPr>
            <a:spLocks noGrp="1"/>
          </p:cNvSpPr>
          <p:nvPr>
            <p:ph type="sldNum" sz="quarter" idx="12"/>
          </p:nvPr>
        </p:nvSpPr>
        <p:spPr>
          <a:xfrm>
            <a:off x="11315870" y="6129254"/>
            <a:ext cx="541168" cy="365125"/>
          </a:xfrm>
        </p:spPr>
        <p:txBody>
          <a:bodyPr/>
          <a:lstStyle>
            <a:lvl1pPr>
              <a:defRPr baseline="0">
                <a:solidFill>
                  <a:schemeClr val="tx1">
                    <a:lumMod val="75000"/>
                  </a:schemeClr>
                </a:solidFill>
              </a:defRPr>
            </a:lvl1pPr>
          </a:lstStyle>
          <a:p>
            <a:fld id="{1D05C8B6-EC5E-42D9-8D75-1E05D6428564}" type="slidenum">
              <a:rPr lang="sv-SE" smtClean="0"/>
              <a:pPr/>
              <a:t>‹#›</a:t>
            </a:fld>
            <a:endParaRPr lang="sv-SE" dirty="0"/>
          </a:p>
        </p:txBody>
      </p:sp>
      <p:pic>
        <p:nvPicPr>
          <p:cNvPr id="9" name="Graphic 7">
            <a:extLst>
              <a:ext uri="{FF2B5EF4-FFF2-40B4-BE49-F238E27FC236}">
                <a16:creationId xmlns:a16="http://schemas.microsoft.com/office/drawing/2014/main" id="{934AC21F-BC6C-DFBF-81A4-ECA0FD2D3312}"/>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pic>
        <p:nvPicPr>
          <p:cNvPr id="14" name="Graphic 13">
            <a:extLst>
              <a:ext uri="{FF2B5EF4-FFF2-40B4-BE49-F238E27FC236}">
                <a16:creationId xmlns:a16="http://schemas.microsoft.com/office/drawing/2014/main" id="{C7F00248-1262-67A7-0B3B-5485F73BA4F9}"/>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19872" y="333375"/>
            <a:ext cx="1337165" cy="815201"/>
          </a:xfrm>
          <a:prstGeom prst="rect">
            <a:avLst/>
          </a:prstGeom>
        </p:spPr>
      </p:pic>
      <p:pic>
        <p:nvPicPr>
          <p:cNvPr id="2" name="Graphic 1">
            <a:extLst>
              <a:ext uri="{FF2B5EF4-FFF2-40B4-BE49-F238E27FC236}">
                <a16:creationId xmlns:a16="http://schemas.microsoft.com/office/drawing/2014/main" id="{D39FCFCE-55D4-D8C6-C8AB-476D94FB05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2261362814"/>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Title and Content - White">
    <p:spTree>
      <p:nvGrpSpPr>
        <p:cNvPr id="1" name=""/>
        <p:cNvGrpSpPr/>
        <p:nvPr/>
      </p:nvGrpSpPr>
      <p:grpSpPr>
        <a:xfrm>
          <a:off x="0" y="0"/>
          <a:ext cx="0" cy="0"/>
          <a:chOff x="0" y="0"/>
          <a:chExt cx="0" cy="0"/>
        </a:xfrm>
      </p:grpSpPr>
      <p:pic>
        <p:nvPicPr>
          <p:cNvPr id="7" name="Picture 6" descr="A white surface with a blue background&#10;&#10;Description automatically generated with medium confidence">
            <a:extLst>
              <a:ext uri="{FF2B5EF4-FFF2-40B4-BE49-F238E27FC236}">
                <a16:creationId xmlns:a16="http://schemas.microsoft.com/office/drawing/2014/main" id="{53E43E8A-788D-FCC7-A45B-F9066B2C8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Blue text on a black background&#10;&#10;Description automatically generated">
            <a:extLst>
              <a:ext uri="{FF2B5EF4-FFF2-40B4-BE49-F238E27FC236}">
                <a16:creationId xmlns:a16="http://schemas.microsoft.com/office/drawing/2014/main" id="{F458318B-256B-18F4-6DD4-CE9D4A568A9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sp>
        <p:nvSpPr>
          <p:cNvPr id="6" name="Slide Number Placeholder 5">
            <a:extLst>
              <a:ext uri="{FF2B5EF4-FFF2-40B4-BE49-F238E27FC236}">
                <a16:creationId xmlns:a16="http://schemas.microsoft.com/office/drawing/2014/main" id="{8CC03AD3-F627-0B15-9F65-486EEC459741}"/>
              </a:ext>
            </a:extLst>
          </p:cNvPr>
          <p:cNvSpPr txBox="1">
            <a:spLocks/>
          </p:cNvSpPr>
          <p:nvPr/>
        </p:nvSpPr>
        <p:spPr>
          <a:xfrm>
            <a:off x="11315870" y="6129254"/>
            <a:ext cx="54116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2FFA9C-ACEC-4B87-9D33-03CFB048E816}" type="slidenum">
              <a:rPr lang="en-IE" smtClean="0"/>
              <a:pPr/>
              <a:t>‹#›</a:t>
            </a:fld>
            <a:endParaRPr lang="en-IE" dirty="0"/>
          </a:p>
        </p:txBody>
      </p:sp>
      <p:sp>
        <p:nvSpPr>
          <p:cNvPr id="2" name="Title 1">
            <a:extLst>
              <a:ext uri="{FF2B5EF4-FFF2-40B4-BE49-F238E27FC236}">
                <a16:creationId xmlns:a16="http://schemas.microsoft.com/office/drawing/2014/main" id="{262DA441-54AD-8C9B-15CB-65E453987CCD}"/>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IE" dirty="0"/>
          </a:p>
        </p:txBody>
      </p:sp>
      <p:pic>
        <p:nvPicPr>
          <p:cNvPr id="9" name="Graphic 8">
            <a:extLst>
              <a:ext uri="{FF2B5EF4-FFF2-40B4-BE49-F238E27FC236}">
                <a16:creationId xmlns:a16="http://schemas.microsoft.com/office/drawing/2014/main" id="{027A41CB-3213-1242-AA55-3CEDD14E71EC}"/>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1692" y="333375"/>
            <a:ext cx="1345346" cy="820189"/>
          </a:xfrm>
          <a:prstGeom prst="rect">
            <a:avLst/>
          </a:prstGeom>
        </p:spPr>
      </p:pic>
      <p:pic>
        <p:nvPicPr>
          <p:cNvPr id="15" name="Graphic 14">
            <a:extLst>
              <a:ext uri="{FF2B5EF4-FFF2-40B4-BE49-F238E27FC236}">
                <a16:creationId xmlns:a16="http://schemas.microsoft.com/office/drawing/2014/main" id="{DC4A9373-8C5E-1540-3B7E-6B2514E321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5046596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hf hdr="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5-1_Thank you">
    <p:spTree>
      <p:nvGrpSpPr>
        <p:cNvPr id="1" name=""/>
        <p:cNvGrpSpPr/>
        <p:nvPr/>
      </p:nvGrpSpPr>
      <p:grpSpPr>
        <a:xfrm>
          <a:off x="0" y="0"/>
          <a:ext cx="0" cy="0"/>
          <a:chOff x="0" y="0"/>
          <a:chExt cx="0" cy="0"/>
        </a:xfrm>
      </p:grpSpPr>
      <p:pic>
        <p:nvPicPr>
          <p:cNvPr id="5" name="Picture 4" descr="A close-up of a person's face&#10;&#10;Description automatically generated">
            <a:extLst>
              <a:ext uri="{FF2B5EF4-FFF2-40B4-BE49-F238E27FC236}">
                <a16:creationId xmlns:a16="http://schemas.microsoft.com/office/drawing/2014/main" id="{46DD5403-554C-F753-1D08-51025BC5FA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D7E74BA-AFD2-048B-EECC-11EB1BB61E3E}"/>
              </a:ext>
            </a:extLst>
          </p:cNvPr>
          <p:cNvSpPr>
            <a:spLocks noGrp="1"/>
          </p:cNvSpPr>
          <p:nvPr>
            <p:ph type="ctrTitle" hasCustomPrompt="1"/>
          </p:nvPr>
        </p:nvSpPr>
        <p:spPr>
          <a:xfrm>
            <a:off x="798952" y="2856179"/>
            <a:ext cx="5177586" cy="1706732"/>
          </a:xfrm>
        </p:spPr>
        <p:txBody>
          <a:bodyPr anchor="b"/>
          <a:lstStyle>
            <a:lvl1pPr algn="l">
              <a:defRPr sz="6000">
                <a:solidFill>
                  <a:schemeClr val="bg2"/>
                </a:solidFill>
              </a:defRPr>
            </a:lvl1pPr>
          </a:lstStyle>
          <a:p>
            <a:r>
              <a:rPr lang="en-US" dirty="0"/>
              <a:t>Click to edit Questions?</a:t>
            </a:r>
            <a:endParaRPr lang="en-IE" dirty="0"/>
          </a:p>
        </p:txBody>
      </p:sp>
      <p:sp>
        <p:nvSpPr>
          <p:cNvPr id="9" name="Subtitle 2">
            <a:extLst>
              <a:ext uri="{FF2B5EF4-FFF2-40B4-BE49-F238E27FC236}">
                <a16:creationId xmlns:a16="http://schemas.microsoft.com/office/drawing/2014/main" id="{A13311DF-0857-DAB1-8E64-74A54FC43CD4}"/>
              </a:ext>
            </a:extLst>
          </p:cNvPr>
          <p:cNvSpPr>
            <a:spLocks noGrp="1"/>
          </p:cNvSpPr>
          <p:nvPr>
            <p:ph type="subTitle" idx="1" hasCustomPrompt="1"/>
          </p:nvPr>
        </p:nvSpPr>
        <p:spPr>
          <a:xfrm>
            <a:off x="798952" y="2410982"/>
            <a:ext cx="5177586" cy="398062"/>
          </a:xfrm>
        </p:spPr>
        <p:txBody>
          <a:bodyPr>
            <a:normAutofit/>
          </a:bodyPr>
          <a:lstStyle>
            <a:lvl1pPr marL="0" indent="0" algn="l">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Thank you page subtitle style</a:t>
            </a:r>
            <a:endParaRPr lang="en-IE" dirty="0"/>
          </a:p>
        </p:txBody>
      </p:sp>
      <p:pic>
        <p:nvPicPr>
          <p:cNvPr id="3" name="Graphic 7">
            <a:extLst>
              <a:ext uri="{FF2B5EF4-FFF2-40B4-BE49-F238E27FC236}">
                <a16:creationId xmlns:a16="http://schemas.microsoft.com/office/drawing/2014/main" id="{A2EF07C2-F081-E407-679A-F1F305ABF75C}"/>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313940" y="6157781"/>
            <a:ext cx="1639743" cy="365125"/>
          </a:xfrm>
          <a:prstGeom prst="rect">
            <a:avLst/>
          </a:prstGeom>
        </p:spPr>
      </p:pic>
      <p:pic>
        <p:nvPicPr>
          <p:cNvPr id="2" name="Graphic 1">
            <a:extLst>
              <a:ext uri="{FF2B5EF4-FFF2-40B4-BE49-F238E27FC236}">
                <a16:creationId xmlns:a16="http://schemas.microsoft.com/office/drawing/2014/main" id="{A4262CE2-8F50-7840-CCC9-53FCCA3962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30121" y="6624838"/>
            <a:ext cx="661879" cy="233162"/>
          </a:xfrm>
          <a:prstGeom prst="rect">
            <a:avLst/>
          </a:prstGeom>
        </p:spPr>
      </p:pic>
      <p:pic>
        <p:nvPicPr>
          <p:cNvPr id="4" name="Graphic 3">
            <a:extLst>
              <a:ext uri="{FF2B5EF4-FFF2-40B4-BE49-F238E27FC236}">
                <a16:creationId xmlns:a16="http://schemas.microsoft.com/office/drawing/2014/main" id="{80FA68CE-9F73-87AB-AFC0-91B119F254F4}"/>
              </a:ext>
            </a:extLst>
          </p:cNvPr>
          <p:cNvPicPr>
            <a:picLocks noChangeAspect="1"/>
          </p:cNvPicPr>
          <p:nvPr/>
        </p:nvPicPr>
        <p: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16695" y="344008"/>
            <a:ext cx="1340343" cy="817139"/>
          </a:xfrm>
          <a:prstGeom prst="rect">
            <a:avLst/>
          </a:prstGeom>
        </p:spPr>
      </p:pic>
    </p:spTree>
    <p:extLst>
      <p:ext uri="{BB962C8B-B14F-4D97-AF65-F5344CB8AC3E}">
        <p14:creationId xmlns:p14="http://schemas.microsoft.com/office/powerpoint/2010/main" val="880887808"/>
      </p:ext>
    </p:extLst>
  </p:cSld>
  <p:clrMapOvr>
    <a:masterClrMapping/>
  </p:clrMapOvr>
  <p:transition spd="slow">
    <p:push dir="u"/>
  </p:transition>
  <p:hf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5-2_Thank you">
    <p:spTree>
      <p:nvGrpSpPr>
        <p:cNvPr id="1" name=""/>
        <p:cNvGrpSpPr/>
        <p:nvPr/>
      </p:nvGrpSpPr>
      <p:grpSpPr>
        <a:xfrm>
          <a:off x="0" y="0"/>
          <a:ext cx="0" cy="0"/>
          <a:chOff x="0" y="0"/>
          <a:chExt cx="0" cy="0"/>
        </a:xfrm>
      </p:grpSpPr>
      <p:pic>
        <p:nvPicPr>
          <p:cNvPr id="9" name="Picture 8" descr="A person looking down with a pink arrow&#10;&#10;Description automatically generated">
            <a:extLst>
              <a:ext uri="{FF2B5EF4-FFF2-40B4-BE49-F238E27FC236}">
                <a16:creationId xmlns:a16="http://schemas.microsoft.com/office/drawing/2014/main" id="{6ED33A12-6EAD-544F-1E99-80D767E5F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2482C-CE81-CE90-E63D-FFC01FE569E7}"/>
              </a:ext>
            </a:extLst>
          </p:cNvPr>
          <p:cNvSpPr>
            <a:spLocks noGrp="1"/>
          </p:cNvSpPr>
          <p:nvPr>
            <p:ph type="ctrTitle" hasCustomPrompt="1"/>
          </p:nvPr>
        </p:nvSpPr>
        <p:spPr>
          <a:xfrm>
            <a:off x="5794691" y="2856179"/>
            <a:ext cx="5177586" cy="1706732"/>
          </a:xfrm>
        </p:spPr>
        <p:txBody>
          <a:bodyPr anchor="b"/>
          <a:lstStyle>
            <a:lvl1pPr algn="l">
              <a:defRPr sz="6000">
                <a:solidFill>
                  <a:schemeClr val="bg2"/>
                </a:solidFill>
              </a:defRPr>
            </a:lvl1pPr>
          </a:lstStyle>
          <a:p>
            <a:r>
              <a:rPr lang="en-US" dirty="0"/>
              <a:t>Click to edit Thank you</a:t>
            </a:r>
            <a:endParaRPr lang="en-IE" dirty="0"/>
          </a:p>
        </p:txBody>
      </p:sp>
      <p:sp>
        <p:nvSpPr>
          <p:cNvPr id="3" name="Subtitle 2">
            <a:extLst>
              <a:ext uri="{FF2B5EF4-FFF2-40B4-BE49-F238E27FC236}">
                <a16:creationId xmlns:a16="http://schemas.microsoft.com/office/drawing/2014/main" id="{B5291256-A199-5127-D994-C5FC00CFBBB3}"/>
              </a:ext>
            </a:extLst>
          </p:cNvPr>
          <p:cNvSpPr>
            <a:spLocks noGrp="1"/>
          </p:cNvSpPr>
          <p:nvPr>
            <p:ph type="subTitle" idx="1" hasCustomPrompt="1"/>
          </p:nvPr>
        </p:nvSpPr>
        <p:spPr>
          <a:xfrm>
            <a:off x="5794691" y="2410982"/>
            <a:ext cx="5177586" cy="398062"/>
          </a:xfrm>
        </p:spPr>
        <p:txBody>
          <a:bodyPr>
            <a:normAutofit/>
          </a:bodyPr>
          <a:lstStyle>
            <a:lvl1pPr marL="0" indent="0" algn="l">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Thank you page subtitle style</a:t>
            </a:r>
            <a:endParaRPr lang="en-IE" dirty="0"/>
          </a:p>
        </p:txBody>
      </p:sp>
      <p:pic>
        <p:nvPicPr>
          <p:cNvPr id="5" name="Graphic 7">
            <a:extLst>
              <a:ext uri="{FF2B5EF4-FFF2-40B4-BE49-F238E27FC236}">
                <a16:creationId xmlns:a16="http://schemas.microsoft.com/office/drawing/2014/main" id="{29009E1D-E3E2-7321-F6B4-74400639E9D4}"/>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263303" y="6124575"/>
            <a:ext cx="1639743" cy="365125"/>
          </a:xfrm>
          <a:prstGeom prst="rect">
            <a:avLst/>
          </a:prstGeom>
        </p:spPr>
      </p:pic>
      <p:pic>
        <p:nvPicPr>
          <p:cNvPr id="6" name="Graphic 5">
            <a:extLst>
              <a:ext uri="{FF2B5EF4-FFF2-40B4-BE49-F238E27FC236}">
                <a16:creationId xmlns:a16="http://schemas.microsoft.com/office/drawing/2014/main" id="{7836D015-6148-F850-0DBB-FE04B2C0BB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30121" y="6624838"/>
            <a:ext cx="661879" cy="233162"/>
          </a:xfrm>
          <a:prstGeom prst="rect">
            <a:avLst/>
          </a:prstGeom>
        </p:spPr>
      </p:pic>
      <p:pic>
        <p:nvPicPr>
          <p:cNvPr id="7" name="Graphic 6">
            <a:extLst>
              <a:ext uri="{FF2B5EF4-FFF2-40B4-BE49-F238E27FC236}">
                <a16:creationId xmlns:a16="http://schemas.microsoft.com/office/drawing/2014/main" id="{F2CDFBF9-68B2-ADE5-E57B-92349C29660C}"/>
              </a:ext>
            </a:extLst>
          </p:cNvPr>
          <p:cNvPicPr>
            <a:picLocks noChangeAspect="1"/>
          </p:cNvPicPr>
          <p:nvPr/>
        </p:nvPicPr>
        <p: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16695" y="333375"/>
            <a:ext cx="1340343" cy="817139"/>
          </a:xfrm>
          <a:prstGeom prst="rect">
            <a:avLst/>
          </a:prstGeom>
        </p:spPr>
      </p:pic>
    </p:spTree>
    <p:extLst>
      <p:ext uri="{BB962C8B-B14F-4D97-AF65-F5344CB8AC3E}">
        <p14:creationId xmlns:p14="http://schemas.microsoft.com/office/powerpoint/2010/main" val="3949603197"/>
      </p:ext>
    </p:extLst>
  </p:cSld>
  <p:clrMapOvr>
    <a:masterClrMapping/>
  </p:clrMapOvr>
  <p:transition spd="slow">
    <p:push dir="u"/>
  </p:transition>
  <p:hf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5322-5373-499E-AF2D-2170CC9A00DC}"/>
              </a:ext>
            </a:extLst>
          </p:cNvPr>
          <p:cNvSpPr>
            <a:spLocks noGrp="1"/>
          </p:cNvSpPr>
          <p:nvPr>
            <p:ph type="title"/>
          </p:nvPr>
        </p:nvSpPr>
        <p:spPr>
          <a:xfrm>
            <a:off x="831851" y="1519242"/>
            <a:ext cx="10515600" cy="1909758"/>
          </a:xfrm>
        </p:spPr>
        <p:txBody>
          <a:bodyPr anchor="b">
            <a:normAutofit/>
          </a:bodyPr>
          <a:lstStyle>
            <a:lvl1pPr>
              <a:defRPr sz="3600"/>
            </a:lvl1pPr>
          </a:lstStyle>
          <a:p>
            <a:r>
              <a:rPr lang="en-US" dirty="0"/>
              <a:t>Click to edit Master title style</a:t>
            </a:r>
            <a:endParaRPr lang="sv-SE" dirty="0"/>
          </a:p>
        </p:txBody>
      </p:sp>
      <p:sp>
        <p:nvSpPr>
          <p:cNvPr id="3" name="Text Placeholder 2">
            <a:extLst>
              <a:ext uri="{FF2B5EF4-FFF2-40B4-BE49-F238E27FC236}">
                <a16:creationId xmlns:a16="http://schemas.microsoft.com/office/drawing/2014/main" id="{380AD21B-931A-4064-8D73-165D96D916F3}"/>
              </a:ext>
            </a:extLst>
          </p:cNvPr>
          <p:cNvSpPr>
            <a:spLocks noGrp="1"/>
          </p:cNvSpPr>
          <p:nvPr>
            <p:ph type="body" idx="1"/>
          </p:nvPr>
        </p:nvSpPr>
        <p:spPr>
          <a:xfrm>
            <a:off x="831851" y="3502800"/>
            <a:ext cx="10515600" cy="2628000"/>
          </a:xfrm>
        </p:spPr>
        <p:txBody>
          <a:bodyPr/>
          <a:lstStyle>
            <a:lvl1pPr marL="0" indent="0">
              <a:buNone/>
              <a:defRPr sz="2400">
                <a:solidFill>
                  <a:schemeClr val="bg1"/>
                </a:solidFill>
              </a:defRPr>
            </a:lvl1pPr>
            <a:lvl2pPr marL="457167" indent="0">
              <a:buNone/>
              <a:defRPr sz="2000">
                <a:solidFill>
                  <a:schemeClr val="tx1">
                    <a:tint val="75000"/>
                  </a:schemeClr>
                </a:solidFill>
              </a:defRPr>
            </a:lvl2pPr>
            <a:lvl3pPr marL="914332" indent="0">
              <a:buNone/>
              <a:defRPr sz="1800">
                <a:solidFill>
                  <a:schemeClr val="tx1">
                    <a:tint val="75000"/>
                  </a:schemeClr>
                </a:solidFill>
              </a:defRPr>
            </a:lvl3pPr>
            <a:lvl4pPr marL="1371498" indent="0">
              <a:buNone/>
              <a:defRPr sz="1600">
                <a:solidFill>
                  <a:schemeClr val="tx1">
                    <a:tint val="75000"/>
                  </a:schemeClr>
                </a:solidFill>
              </a:defRPr>
            </a:lvl4pPr>
            <a:lvl5pPr marL="1828664" indent="0">
              <a:buNone/>
              <a:defRPr sz="1600">
                <a:solidFill>
                  <a:schemeClr val="tx1">
                    <a:tint val="75000"/>
                  </a:schemeClr>
                </a:solidFill>
              </a:defRPr>
            </a:lvl5pPr>
            <a:lvl6pPr marL="2285830" indent="0">
              <a:buNone/>
              <a:defRPr sz="1600">
                <a:solidFill>
                  <a:schemeClr val="tx1">
                    <a:tint val="75000"/>
                  </a:schemeClr>
                </a:solidFill>
              </a:defRPr>
            </a:lvl6pPr>
            <a:lvl7pPr marL="2742994" indent="0">
              <a:buNone/>
              <a:defRPr sz="1600">
                <a:solidFill>
                  <a:schemeClr val="tx1">
                    <a:tint val="75000"/>
                  </a:schemeClr>
                </a:solidFill>
              </a:defRPr>
            </a:lvl7pPr>
            <a:lvl8pPr marL="3200160" indent="0">
              <a:buNone/>
              <a:defRPr sz="1600">
                <a:solidFill>
                  <a:schemeClr val="tx1">
                    <a:tint val="75000"/>
                  </a:schemeClr>
                </a:solidFill>
              </a:defRPr>
            </a:lvl8pPr>
            <a:lvl9pPr marL="3657327"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BD9D274-9D58-4C59-BF24-08319E8A8277}"/>
              </a:ext>
            </a:extLst>
          </p:cNvPr>
          <p:cNvSpPr>
            <a:spLocks noGrp="1"/>
          </p:cNvSpPr>
          <p:nvPr>
            <p:ph type="dt" sz="half" idx="10"/>
          </p:nvPr>
        </p:nvSpPr>
        <p:spPr/>
        <p:txBody>
          <a:bodyPr/>
          <a:lstStyle/>
          <a:p>
            <a:r>
              <a:rPr lang="en-US"/>
              <a:t>2023-08-31</a:t>
            </a:r>
            <a:endParaRPr lang="sv-SE"/>
          </a:p>
        </p:txBody>
      </p:sp>
      <p:sp>
        <p:nvSpPr>
          <p:cNvPr id="5" name="Footer Placeholder 4">
            <a:extLst>
              <a:ext uri="{FF2B5EF4-FFF2-40B4-BE49-F238E27FC236}">
                <a16:creationId xmlns:a16="http://schemas.microsoft.com/office/drawing/2014/main" id="{A0AFF1B3-BEF7-476C-9C24-6F6824C23A59}"/>
              </a:ext>
            </a:extLst>
          </p:cNvPr>
          <p:cNvSpPr>
            <a:spLocks noGrp="1"/>
          </p:cNvSpPr>
          <p:nvPr>
            <p:ph type="ftr" sz="quarter" idx="11"/>
          </p:nvPr>
        </p:nvSpPr>
        <p:spPr/>
        <p:txBody>
          <a:bodyPr/>
          <a:lstStyle/>
          <a:p>
            <a:r>
              <a:rPr lang="en-US"/>
              <a:t>TDDC17 - HT23 - Fredrik Heintz - LE2 Search I (based on slides by Patrick Doherty)</a:t>
            </a:r>
            <a:endParaRPr lang="sv-SE"/>
          </a:p>
        </p:txBody>
      </p:sp>
      <p:sp>
        <p:nvSpPr>
          <p:cNvPr id="6" name="Slide Number Placeholder 5">
            <a:extLst>
              <a:ext uri="{FF2B5EF4-FFF2-40B4-BE49-F238E27FC236}">
                <a16:creationId xmlns:a16="http://schemas.microsoft.com/office/drawing/2014/main" id="{85ADCECA-8742-4DDD-8038-0C0682EA7913}"/>
              </a:ext>
            </a:extLst>
          </p:cNvPr>
          <p:cNvSpPr>
            <a:spLocks noGrp="1"/>
          </p:cNvSpPr>
          <p:nvPr>
            <p:ph type="sldNum" sz="quarter" idx="12"/>
          </p:nvPr>
        </p:nvSpPr>
        <p:spPr/>
        <p:txBody>
          <a:bodyPr/>
          <a:lstStyle/>
          <a:p>
            <a:fld id="{1D05C8B6-EC5E-42D9-8D75-1E05D6428564}" type="slidenum">
              <a:rPr lang="sv-SE" smtClean="0"/>
              <a:t>‹#›</a:t>
            </a:fld>
            <a:endParaRPr lang="sv-SE"/>
          </a:p>
        </p:txBody>
      </p:sp>
      <p:pic>
        <p:nvPicPr>
          <p:cNvPr id="7" name="Picture 6">
            <a:extLst>
              <a:ext uri="{FF2B5EF4-FFF2-40B4-BE49-F238E27FC236}">
                <a16:creationId xmlns:a16="http://schemas.microsoft.com/office/drawing/2014/main" id="{51AF9B89-6638-3459-8DDA-71E936C5AE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00" y="6132240"/>
            <a:ext cx="1821947" cy="673200"/>
          </a:xfrm>
          <a:prstGeom prst="rect">
            <a:avLst/>
          </a:prstGeom>
        </p:spPr>
      </p:pic>
    </p:spTree>
    <p:extLst>
      <p:ext uri="{BB962C8B-B14F-4D97-AF65-F5344CB8AC3E}">
        <p14:creationId xmlns:p14="http://schemas.microsoft.com/office/powerpoint/2010/main" val="4132104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96CBC0-C319-4952-8F5C-99292872E293}"/>
              </a:ext>
            </a:extLst>
          </p:cNvPr>
          <p:cNvSpPr>
            <a:spLocks noGrp="1"/>
          </p:cNvSpPr>
          <p:nvPr>
            <p:ph type="dt" sz="half" idx="10"/>
          </p:nvPr>
        </p:nvSpPr>
        <p:spPr/>
        <p:txBody>
          <a:bodyPr/>
          <a:lstStyle/>
          <a:p>
            <a:r>
              <a:rPr lang="en-US"/>
              <a:t>2023-08-31</a:t>
            </a:r>
            <a:endParaRPr lang="sv-SE"/>
          </a:p>
        </p:txBody>
      </p:sp>
      <p:sp>
        <p:nvSpPr>
          <p:cNvPr id="3" name="Footer Placeholder 2">
            <a:extLst>
              <a:ext uri="{FF2B5EF4-FFF2-40B4-BE49-F238E27FC236}">
                <a16:creationId xmlns:a16="http://schemas.microsoft.com/office/drawing/2014/main" id="{EC66394A-EC6D-4B1F-8267-B06B10136441}"/>
              </a:ext>
            </a:extLst>
          </p:cNvPr>
          <p:cNvSpPr>
            <a:spLocks noGrp="1"/>
          </p:cNvSpPr>
          <p:nvPr>
            <p:ph type="ftr" sz="quarter" idx="11"/>
          </p:nvPr>
        </p:nvSpPr>
        <p:spPr/>
        <p:txBody>
          <a:bodyPr/>
          <a:lstStyle/>
          <a:p>
            <a:r>
              <a:rPr lang="en-US"/>
              <a:t>TDDC17 - HT23 - Fredrik Heintz - LE2 Search I (based on slides by Patrick Doherty)</a:t>
            </a:r>
            <a:endParaRPr lang="sv-SE"/>
          </a:p>
        </p:txBody>
      </p:sp>
      <p:sp>
        <p:nvSpPr>
          <p:cNvPr id="4" name="Slide Number Placeholder 3">
            <a:extLst>
              <a:ext uri="{FF2B5EF4-FFF2-40B4-BE49-F238E27FC236}">
                <a16:creationId xmlns:a16="http://schemas.microsoft.com/office/drawing/2014/main" id="{BD7DF935-E895-4D21-A182-6E15EDC728FD}"/>
              </a:ext>
            </a:extLst>
          </p:cNvPr>
          <p:cNvSpPr>
            <a:spLocks noGrp="1"/>
          </p:cNvSpPr>
          <p:nvPr>
            <p:ph type="sldNum" sz="quarter" idx="12"/>
          </p:nvPr>
        </p:nvSpPr>
        <p:spPr/>
        <p:txBody>
          <a:bodyPr/>
          <a:lstStyle/>
          <a:p>
            <a:fld id="{1D05C8B6-EC5E-42D9-8D75-1E05D6428564}" type="slidenum">
              <a:rPr lang="sv-SE" smtClean="0"/>
              <a:t>‹#›</a:t>
            </a:fld>
            <a:endParaRPr lang="sv-SE"/>
          </a:p>
        </p:txBody>
      </p:sp>
      <p:cxnSp>
        <p:nvCxnSpPr>
          <p:cNvPr id="8" name="Rak 5">
            <a:extLst>
              <a:ext uri="{FF2B5EF4-FFF2-40B4-BE49-F238E27FC236}">
                <a16:creationId xmlns:a16="http://schemas.microsoft.com/office/drawing/2014/main" id="{97E9F04A-B552-451B-920C-ED4546809656}"/>
              </a:ext>
            </a:extLst>
          </p:cNvPr>
          <p:cNvCxnSpPr>
            <a:cxnSpLocks/>
          </p:cNvCxnSpPr>
          <p:nvPr userDrawn="1"/>
        </p:nvCxnSpPr>
        <p:spPr>
          <a:xfrm>
            <a:off x="180000" y="6079962"/>
            <a:ext cx="11833200" cy="321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5BC935F5-ACDF-4ECA-9A0C-8F35071979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00" y="6132240"/>
            <a:ext cx="1821947" cy="673200"/>
          </a:xfrm>
          <a:prstGeom prst="rect">
            <a:avLst/>
          </a:prstGeom>
        </p:spPr>
      </p:pic>
    </p:spTree>
    <p:extLst>
      <p:ext uri="{BB962C8B-B14F-4D97-AF65-F5344CB8AC3E}">
        <p14:creationId xmlns:p14="http://schemas.microsoft.com/office/powerpoint/2010/main" val="24539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980A2-67AA-45AE-A4A3-02C24D5D2D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dirty="0"/>
          </a:p>
        </p:txBody>
      </p:sp>
      <p:sp>
        <p:nvSpPr>
          <p:cNvPr id="3" name="Content Placeholder 2">
            <a:extLst>
              <a:ext uri="{FF2B5EF4-FFF2-40B4-BE49-F238E27FC236}">
                <a16:creationId xmlns:a16="http://schemas.microsoft.com/office/drawing/2014/main" id="{9B3FC7A9-016D-4F8D-95F8-AE268FFCD56E}"/>
              </a:ext>
            </a:extLst>
          </p:cNvPr>
          <p:cNvSpPr>
            <a:spLocks noGrp="1"/>
          </p:cNvSpPr>
          <p:nvPr>
            <p:ph idx="1"/>
          </p:nvPr>
        </p:nvSpPr>
        <p:spPr>
          <a:xfrm>
            <a:off x="5183188" y="987429"/>
            <a:ext cx="6172200" cy="5092533"/>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Text Placeholder 3">
            <a:extLst>
              <a:ext uri="{FF2B5EF4-FFF2-40B4-BE49-F238E27FC236}">
                <a16:creationId xmlns:a16="http://schemas.microsoft.com/office/drawing/2014/main" id="{1B9E2521-9433-4ED7-A38E-EB976F0B35CD}"/>
              </a:ext>
            </a:extLst>
          </p:cNvPr>
          <p:cNvSpPr>
            <a:spLocks noGrp="1"/>
          </p:cNvSpPr>
          <p:nvPr>
            <p:ph type="body" sz="half" idx="2"/>
          </p:nvPr>
        </p:nvSpPr>
        <p:spPr>
          <a:xfrm>
            <a:off x="839788" y="2057402"/>
            <a:ext cx="3932237" cy="4022563"/>
          </a:xfrm>
        </p:spPr>
        <p:txBody>
          <a:bodyPr/>
          <a:lstStyle>
            <a:lvl1pPr marL="0" indent="0">
              <a:buNone/>
              <a:defRPr sz="16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DAEBBB-5F59-4CE5-8F95-88A1C1885396}"/>
              </a:ext>
            </a:extLst>
          </p:cNvPr>
          <p:cNvSpPr>
            <a:spLocks noGrp="1"/>
          </p:cNvSpPr>
          <p:nvPr>
            <p:ph type="dt" sz="half" idx="10"/>
          </p:nvPr>
        </p:nvSpPr>
        <p:spPr/>
        <p:txBody>
          <a:bodyPr/>
          <a:lstStyle/>
          <a:p>
            <a:r>
              <a:rPr lang="en-US"/>
              <a:t>2023-08-31</a:t>
            </a:r>
            <a:endParaRPr lang="sv-SE"/>
          </a:p>
        </p:txBody>
      </p:sp>
      <p:sp>
        <p:nvSpPr>
          <p:cNvPr id="6" name="Footer Placeholder 5">
            <a:extLst>
              <a:ext uri="{FF2B5EF4-FFF2-40B4-BE49-F238E27FC236}">
                <a16:creationId xmlns:a16="http://schemas.microsoft.com/office/drawing/2014/main" id="{052D4F3F-4FD6-423B-8630-8675366330DD}"/>
              </a:ext>
            </a:extLst>
          </p:cNvPr>
          <p:cNvSpPr>
            <a:spLocks noGrp="1"/>
          </p:cNvSpPr>
          <p:nvPr>
            <p:ph type="ftr" sz="quarter" idx="11"/>
          </p:nvPr>
        </p:nvSpPr>
        <p:spPr/>
        <p:txBody>
          <a:bodyPr/>
          <a:lstStyle/>
          <a:p>
            <a:r>
              <a:rPr lang="en-US"/>
              <a:t>TDDC17 - HT23 - Fredrik Heintz - LE2 Search I (based on slides by Patrick Doherty)</a:t>
            </a:r>
            <a:endParaRPr lang="sv-SE"/>
          </a:p>
        </p:txBody>
      </p:sp>
      <p:sp>
        <p:nvSpPr>
          <p:cNvPr id="7" name="Slide Number Placeholder 6">
            <a:extLst>
              <a:ext uri="{FF2B5EF4-FFF2-40B4-BE49-F238E27FC236}">
                <a16:creationId xmlns:a16="http://schemas.microsoft.com/office/drawing/2014/main" id="{BFE6012F-A692-4BBB-B0E2-A40D6C39170B}"/>
              </a:ext>
            </a:extLst>
          </p:cNvPr>
          <p:cNvSpPr>
            <a:spLocks noGrp="1"/>
          </p:cNvSpPr>
          <p:nvPr>
            <p:ph type="sldNum" sz="quarter" idx="12"/>
          </p:nvPr>
        </p:nvSpPr>
        <p:spPr/>
        <p:txBody>
          <a:bodyPr/>
          <a:lstStyle/>
          <a:p>
            <a:fld id="{1D05C8B6-EC5E-42D9-8D75-1E05D6428564}" type="slidenum">
              <a:rPr lang="sv-SE" smtClean="0"/>
              <a:t>‹#›</a:t>
            </a:fld>
            <a:endParaRPr lang="sv-SE"/>
          </a:p>
        </p:txBody>
      </p:sp>
      <p:cxnSp>
        <p:nvCxnSpPr>
          <p:cNvPr id="26" name="Rak 5">
            <a:extLst>
              <a:ext uri="{FF2B5EF4-FFF2-40B4-BE49-F238E27FC236}">
                <a16:creationId xmlns:a16="http://schemas.microsoft.com/office/drawing/2014/main" id="{125440BF-FF8E-4F55-AC91-862AB2B62D8D}"/>
              </a:ext>
            </a:extLst>
          </p:cNvPr>
          <p:cNvCxnSpPr>
            <a:cxnSpLocks/>
          </p:cNvCxnSpPr>
          <p:nvPr userDrawn="1"/>
        </p:nvCxnSpPr>
        <p:spPr>
          <a:xfrm>
            <a:off x="180000" y="6079962"/>
            <a:ext cx="11833200" cy="321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3EF03451-BC14-4473-990F-4190E39B8B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00" y="6132240"/>
            <a:ext cx="1821947" cy="673200"/>
          </a:xfrm>
          <a:prstGeom prst="rect">
            <a:avLst/>
          </a:prstGeom>
        </p:spPr>
      </p:pic>
    </p:spTree>
    <p:extLst>
      <p:ext uri="{BB962C8B-B14F-4D97-AF65-F5344CB8AC3E}">
        <p14:creationId xmlns:p14="http://schemas.microsoft.com/office/powerpoint/2010/main" val="420427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41" Type="http://schemas.openxmlformats.org/officeDocument/2006/relationships/slideLayout" Target="../slideLayouts/slideLayout72.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theme" Target="../theme/theme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C40FA7-E471-44B9-9D5D-7D0B44EE4279}"/>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sv-SE"/>
              <a:t>Klicka här för att ändra mall för rubrikformat</a:t>
            </a:r>
            <a:endParaRPr lang="sv-SE" dirty="0"/>
          </a:p>
        </p:txBody>
      </p:sp>
      <p:sp>
        <p:nvSpPr>
          <p:cNvPr id="3" name="Text Placeholder 2">
            <a:extLst>
              <a:ext uri="{FF2B5EF4-FFF2-40B4-BE49-F238E27FC236}">
                <a16:creationId xmlns:a16="http://schemas.microsoft.com/office/drawing/2014/main" id="{27A0C30D-C99C-4CD5-B7FD-541C85BFE0FC}"/>
              </a:ext>
            </a:extLst>
          </p:cNvPr>
          <p:cNvSpPr>
            <a:spLocks noGrp="1"/>
          </p:cNvSpPr>
          <p:nvPr>
            <p:ph type="body" idx="1"/>
          </p:nvPr>
        </p:nvSpPr>
        <p:spPr>
          <a:xfrm>
            <a:off x="838200" y="1825625"/>
            <a:ext cx="10515600" cy="4305174"/>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sv-SE" dirty="0"/>
          </a:p>
        </p:txBody>
      </p:sp>
      <p:sp>
        <p:nvSpPr>
          <p:cNvPr id="4" name="Date Placeholder 3">
            <a:extLst>
              <a:ext uri="{FF2B5EF4-FFF2-40B4-BE49-F238E27FC236}">
                <a16:creationId xmlns:a16="http://schemas.microsoft.com/office/drawing/2014/main" id="{93DC0C72-79A0-4655-B207-9739A684267D}"/>
              </a:ext>
            </a:extLst>
          </p:cNvPr>
          <p:cNvSpPr>
            <a:spLocks noGrp="1"/>
          </p:cNvSpPr>
          <p:nvPr>
            <p:ph type="dt" sz="half" idx="2"/>
          </p:nvPr>
        </p:nvSpPr>
        <p:spPr>
          <a:xfrm>
            <a:off x="8292263" y="-5129"/>
            <a:ext cx="2520000" cy="360000"/>
          </a:xfrm>
          <a:prstGeom prst="rect">
            <a:avLst/>
          </a:prstGeom>
        </p:spPr>
        <p:txBody>
          <a:bodyPr vert="horz" wrap="none" lIns="0" tIns="180000" rIns="0" bIns="0" rtlCol="0" anchor="t" anchorCtr="0"/>
          <a:lstStyle>
            <a:lvl1pPr algn="r">
              <a:defRPr sz="1100">
                <a:solidFill>
                  <a:schemeClr val="tx1"/>
                </a:solidFill>
                <a:latin typeface="+mj-lt"/>
              </a:defRPr>
            </a:lvl1pPr>
          </a:lstStyle>
          <a:p>
            <a:r>
              <a:rPr lang="en-US"/>
              <a:t>2023-08-31</a:t>
            </a:r>
            <a:endParaRPr lang="sv-SE" dirty="0"/>
          </a:p>
        </p:txBody>
      </p:sp>
      <p:sp>
        <p:nvSpPr>
          <p:cNvPr id="5" name="Footer Placeholder 4">
            <a:extLst>
              <a:ext uri="{FF2B5EF4-FFF2-40B4-BE49-F238E27FC236}">
                <a16:creationId xmlns:a16="http://schemas.microsoft.com/office/drawing/2014/main" id="{2AC00D10-5EE3-4AEB-8900-1A07916BEF49}"/>
              </a:ext>
            </a:extLst>
          </p:cNvPr>
          <p:cNvSpPr>
            <a:spLocks noGrp="1"/>
          </p:cNvSpPr>
          <p:nvPr>
            <p:ph type="ftr" sz="quarter" idx="3"/>
          </p:nvPr>
        </p:nvSpPr>
        <p:spPr>
          <a:xfrm>
            <a:off x="944563" y="0"/>
            <a:ext cx="4320000" cy="360000"/>
          </a:xfrm>
          <a:prstGeom prst="rect">
            <a:avLst/>
          </a:prstGeom>
        </p:spPr>
        <p:txBody>
          <a:bodyPr vert="horz" wrap="none" lIns="0" tIns="180000" rIns="0" bIns="0" rtlCol="0" anchor="t" anchorCtr="0"/>
          <a:lstStyle>
            <a:lvl1pPr algn="l">
              <a:defRPr sz="1100">
                <a:solidFill>
                  <a:schemeClr val="tx1"/>
                </a:solidFill>
                <a:latin typeface="+mj-lt"/>
              </a:defRPr>
            </a:lvl1pPr>
          </a:lstStyle>
          <a:p>
            <a:r>
              <a:rPr lang="en-US"/>
              <a:t>TDDC17 - HT23 - Fredrik Heintz - LE2 Search I (based on slides by Patrick Doherty)</a:t>
            </a:r>
            <a:endParaRPr lang="sv-SE" dirty="0"/>
          </a:p>
        </p:txBody>
      </p:sp>
      <p:sp>
        <p:nvSpPr>
          <p:cNvPr id="6" name="Slide Number Placeholder 5">
            <a:extLst>
              <a:ext uri="{FF2B5EF4-FFF2-40B4-BE49-F238E27FC236}">
                <a16:creationId xmlns:a16="http://schemas.microsoft.com/office/drawing/2014/main" id="{70FA2BB8-8F26-4AF0-AE95-D41EE971F007}"/>
              </a:ext>
            </a:extLst>
          </p:cNvPr>
          <p:cNvSpPr>
            <a:spLocks noGrp="1"/>
          </p:cNvSpPr>
          <p:nvPr>
            <p:ph type="sldNum" sz="quarter" idx="4"/>
          </p:nvPr>
        </p:nvSpPr>
        <p:spPr>
          <a:xfrm>
            <a:off x="10812263" y="0"/>
            <a:ext cx="432000" cy="360000"/>
          </a:xfrm>
          <a:prstGeom prst="rect">
            <a:avLst/>
          </a:prstGeom>
        </p:spPr>
        <p:txBody>
          <a:bodyPr vert="horz" wrap="none" lIns="0" tIns="180000" rIns="0" bIns="0" rtlCol="0" anchor="t" anchorCtr="0"/>
          <a:lstStyle>
            <a:lvl1pPr algn="r">
              <a:defRPr sz="1100">
                <a:solidFill>
                  <a:schemeClr val="tx1"/>
                </a:solidFill>
                <a:latin typeface="+mj-lt"/>
              </a:defRPr>
            </a:lvl1pPr>
          </a:lstStyle>
          <a:p>
            <a:fld id="{1D05C8B6-EC5E-42D9-8D75-1E05D6428564}" type="slidenum">
              <a:rPr lang="sv-SE" smtClean="0"/>
              <a:pPr/>
              <a:t>‹#›</a:t>
            </a:fld>
            <a:endParaRPr lang="sv-SE" dirty="0"/>
          </a:p>
        </p:txBody>
      </p:sp>
    </p:spTree>
    <p:extLst>
      <p:ext uri="{BB962C8B-B14F-4D97-AF65-F5344CB8AC3E}">
        <p14:creationId xmlns:p14="http://schemas.microsoft.com/office/powerpoint/2010/main" val="4173241017"/>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94" r:id="rId13"/>
    <p:sldLayoutId id="2147483895" r:id="rId14"/>
    <p:sldLayoutId id="2147483896" r:id="rId15"/>
    <p:sldLayoutId id="2147483897" r:id="rId16"/>
  </p:sldLayoutIdLst>
  <p:hf hdr="0"/>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50" indent="-228584" algn="l" defTabSz="914332"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595" userDrawn="1">
          <p15:clr>
            <a:srgbClr val="F26B43"/>
          </p15:clr>
        </p15:guide>
        <p15:guide id="12" pos="7083" userDrawn="1">
          <p15:clr>
            <a:srgbClr val="F26B43"/>
          </p15:clr>
        </p15:guide>
        <p15:guide id="13"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C40FA7-E471-44B9-9D5D-7D0B44EE4279}"/>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dirty="0"/>
              <a:t>Click to edit Master title style</a:t>
            </a:r>
            <a:endParaRPr lang="sv-SE" dirty="0"/>
          </a:p>
        </p:txBody>
      </p:sp>
      <p:sp>
        <p:nvSpPr>
          <p:cNvPr id="3" name="Text Placeholder 2">
            <a:extLst>
              <a:ext uri="{FF2B5EF4-FFF2-40B4-BE49-F238E27FC236}">
                <a16:creationId xmlns:a16="http://schemas.microsoft.com/office/drawing/2014/main" id="{27A0C30D-C99C-4CD5-B7FD-541C85BFE0FC}"/>
              </a:ext>
            </a:extLst>
          </p:cNvPr>
          <p:cNvSpPr>
            <a:spLocks noGrp="1"/>
          </p:cNvSpPr>
          <p:nvPr>
            <p:ph type="body" idx="1"/>
          </p:nvPr>
        </p:nvSpPr>
        <p:spPr>
          <a:xfrm>
            <a:off x="838200" y="1825625"/>
            <a:ext cx="10515600" cy="430517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
        <p:nvSpPr>
          <p:cNvPr id="4" name="Date Placeholder 3">
            <a:extLst>
              <a:ext uri="{FF2B5EF4-FFF2-40B4-BE49-F238E27FC236}">
                <a16:creationId xmlns:a16="http://schemas.microsoft.com/office/drawing/2014/main" id="{93DC0C72-79A0-4655-B207-9739A684267D}"/>
              </a:ext>
            </a:extLst>
          </p:cNvPr>
          <p:cNvSpPr>
            <a:spLocks noGrp="1"/>
          </p:cNvSpPr>
          <p:nvPr>
            <p:ph type="dt" sz="half" idx="2"/>
          </p:nvPr>
        </p:nvSpPr>
        <p:spPr>
          <a:xfrm>
            <a:off x="8292263" y="0"/>
            <a:ext cx="2520000" cy="360000"/>
          </a:xfrm>
          <a:prstGeom prst="rect">
            <a:avLst/>
          </a:prstGeom>
        </p:spPr>
        <p:txBody>
          <a:bodyPr vert="horz" wrap="none" lIns="0" tIns="180000" rIns="0" bIns="0" rtlCol="0" anchor="t" anchorCtr="0"/>
          <a:lstStyle>
            <a:lvl1pPr algn="r">
              <a:defRPr sz="1100">
                <a:solidFill>
                  <a:schemeClr val="tx1">
                    <a:tint val="75000"/>
                  </a:schemeClr>
                </a:solidFill>
                <a:latin typeface="+mj-lt"/>
              </a:defRPr>
            </a:lvl1pPr>
          </a:lstStyle>
          <a:p>
            <a:r>
              <a:rPr lang="en-US"/>
              <a:t>2023-08-31</a:t>
            </a:r>
            <a:endParaRPr lang="sv-SE" dirty="0"/>
          </a:p>
        </p:txBody>
      </p:sp>
      <p:sp>
        <p:nvSpPr>
          <p:cNvPr id="5" name="Footer Placeholder 4">
            <a:extLst>
              <a:ext uri="{FF2B5EF4-FFF2-40B4-BE49-F238E27FC236}">
                <a16:creationId xmlns:a16="http://schemas.microsoft.com/office/drawing/2014/main" id="{2AC00D10-5EE3-4AEB-8900-1A07916BEF49}"/>
              </a:ext>
            </a:extLst>
          </p:cNvPr>
          <p:cNvSpPr>
            <a:spLocks noGrp="1"/>
          </p:cNvSpPr>
          <p:nvPr>
            <p:ph type="ftr" sz="quarter" idx="3"/>
          </p:nvPr>
        </p:nvSpPr>
        <p:spPr>
          <a:xfrm>
            <a:off x="944563" y="0"/>
            <a:ext cx="4320000" cy="360000"/>
          </a:xfrm>
          <a:prstGeom prst="rect">
            <a:avLst/>
          </a:prstGeom>
        </p:spPr>
        <p:txBody>
          <a:bodyPr vert="horz" wrap="none" lIns="0" tIns="180000" rIns="0" bIns="0" rtlCol="0" anchor="t" anchorCtr="0"/>
          <a:lstStyle>
            <a:lvl1pPr algn="l">
              <a:defRPr sz="1100">
                <a:solidFill>
                  <a:schemeClr val="tx1">
                    <a:tint val="75000"/>
                  </a:schemeClr>
                </a:solidFill>
                <a:latin typeface="+mj-lt"/>
              </a:defRPr>
            </a:lvl1pPr>
          </a:lstStyle>
          <a:p>
            <a:r>
              <a:rPr lang="en-US"/>
              <a:t>TDDC17 - HT23 - Fredrik Heintz - LE2 Search I (based on slides by Patrick Doherty)</a:t>
            </a:r>
            <a:endParaRPr lang="sv-SE" dirty="0"/>
          </a:p>
        </p:txBody>
      </p:sp>
      <p:sp>
        <p:nvSpPr>
          <p:cNvPr id="6" name="Slide Number Placeholder 5">
            <a:extLst>
              <a:ext uri="{FF2B5EF4-FFF2-40B4-BE49-F238E27FC236}">
                <a16:creationId xmlns:a16="http://schemas.microsoft.com/office/drawing/2014/main" id="{70FA2BB8-8F26-4AF0-AE95-D41EE971F007}"/>
              </a:ext>
            </a:extLst>
          </p:cNvPr>
          <p:cNvSpPr>
            <a:spLocks noGrp="1"/>
          </p:cNvSpPr>
          <p:nvPr>
            <p:ph type="sldNum" sz="quarter" idx="4"/>
          </p:nvPr>
        </p:nvSpPr>
        <p:spPr>
          <a:xfrm>
            <a:off x="10812263" y="0"/>
            <a:ext cx="432000" cy="360000"/>
          </a:xfrm>
          <a:prstGeom prst="rect">
            <a:avLst/>
          </a:prstGeom>
        </p:spPr>
        <p:txBody>
          <a:bodyPr vert="horz" wrap="none" lIns="0" tIns="180000" rIns="0" bIns="0" rtlCol="0" anchor="t" anchorCtr="0"/>
          <a:lstStyle>
            <a:lvl1pPr algn="r">
              <a:defRPr sz="1100">
                <a:solidFill>
                  <a:schemeClr val="tx1">
                    <a:tint val="75000"/>
                  </a:schemeClr>
                </a:solidFill>
                <a:latin typeface="+mj-lt"/>
              </a:defRPr>
            </a:lvl1pPr>
          </a:lstStyle>
          <a:p>
            <a:fld id="{1D05C8B6-EC5E-42D9-8D75-1E05D6428564}" type="slidenum">
              <a:rPr lang="sv-SE" smtClean="0"/>
              <a:pPr/>
              <a:t>‹#›</a:t>
            </a:fld>
            <a:endParaRPr lang="sv-SE" dirty="0"/>
          </a:p>
        </p:txBody>
      </p:sp>
    </p:spTree>
    <p:extLst>
      <p:ext uri="{BB962C8B-B14F-4D97-AF65-F5344CB8AC3E}">
        <p14:creationId xmlns:p14="http://schemas.microsoft.com/office/powerpoint/2010/main" val="3948173387"/>
      </p:ext>
    </p:extLst>
  </p:cSld>
  <p:clrMap bg1="dk1" tx1="lt1" bg2="dk2" tx2="lt2" accent1="accent1" accent2="accent2" accent3="accent3" accent4="accent4" accent5="accent5" accent6="accent6" hlink="hlink" folHlink="folHlink"/>
  <p:sldLayoutIdLst>
    <p:sldLayoutId id="2147483855" r:id="rId1"/>
    <p:sldLayoutId id="2147483856" r:id="rId2"/>
    <p:sldLayoutId id="2147483857"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Lst>
  <p:hf hdr="0"/>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50" indent="-228584" algn="l" defTabSz="914332"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595" userDrawn="1">
          <p15:clr>
            <a:srgbClr val="F26B43"/>
          </p15:clr>
        </p15:guide>
        <p15:guide id="12" pos="7083" userDrawn="1">
          <p15:clr>
            <a:srgbClr val="F26B43"/>
          </p15:clr>
        </p15:guide>
        <p15:guide id="13" orient="horz" pos="216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8BE3E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C40FA7-E471-44B9-9D5D-7D0B44EE4279}"/>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dirty="0"/>
              <a:t>Click to edit Master title style</a:t>
            </a:r>
            <a:endParaRPr lang="sv-SE" dirty="0"/>
          </a:p>
        </p:txBody>
      </p:sp>
      <p:sp>
        <p:nvSpPr>
          <p:cNvPr id="3" name="Text Placeholder 2">
            <a:extLst>
              <a:ext uri="{FF2B5EF4-FFF2-40B4-BE49-F238E27FC236}">
                <a16:creationId xmlns:a16="http://schemas.microsoft.com/office/drawing/2014/main" id="{27A0C30D-C99C-4CD5-B7FD-541C85BFE0FC}"/>
              </a:ext>
            </a:extLst>
          </p:cNvPr>
          <p:cNvSpPr>
            <a:spLocks noGrp="1"/>
          </p:cNvSpPr>
          <p:nvPr>
            <p:ph type="body" idx="1"/>
          </p:nvPr>
        </p:nvSpPr>
        <p:spPr>
          <a:xfrm>
            <a:off x="838200" y="1825625"/>
            <a:ext cx="10515600" cy="430517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
        <p:nvSpPr>
          <p:cNvPr id="4" name="Date Placeholder 3">
            <a:extLst>
              <a:ext uri="{FF2B5EF4-FFF2-40B4-BE49-F238E27FC236}">
                <a16:creationId xmlns:a16="http://schemas.microsoft.com/office/drawing/2014/main" id="{93DC0C72-79A0-4655-B207-9739A684267D}"/>
              </a:ext>
            </a:extLst>
          </p:cNvPr>
          <p:cNvSpPr>
            <a:spLocks noGrp="1"/>
          </p:cNvSpPr>
          <p:nvPr>
            <p:ph type="dt" sz="half" idx="2"/>
          </p:nvPr>
        </p:nvSpPr>
        <p:spPr>
          <a:xfrm>
            <a:off x="8292263" y="0"/>
            <a:ext cx="2520000" cy="360000"/>
          </a:xfrm>
          <a:prstGeom prst="rect">
            <a:avLst/>
          </a:prstGeom>
        </p:spPr>
        <p:txBody>
          <a:bodyPr vert="horz" wrap="none" lIns="0" tIns="180000" rIns="0" bIns="0" rtlCol="0" anchor="t" anchorCtr="0"/>
          <a:lstStyle>
            <a:lvl1pPr algn="r">
              <a:defRPr sz="1100">
                <a:solidFill>
                  <a:schemeClr val="bg1"/>
                </a:solidFill>
                <a:latin typeface="+mj-lt"/>
              </a:defRPr>
            </a:lvl1pPr>
          </a:lstStyle>
          <a:p>
            <a:r>
              <a:rPr lang="en-US"/>
              <a:t>2023-08-31</a:t>
            </a:r>
            <a:endParaRPr lang="sv-SE" dirty="0"/>
          </a:p>
        </p:txBody>
      </p:sp>
      <p:sp>
        <p:nvSpPr>
          <p:cNvPr id="5" name="Footer Placeholder 4">
            <a:extLst>
              <a:ext uri="{FF2B5EF4-FFF2-40B4-BE49-F238E27FC236}">
                <a16:creationId xmlns:a16="http://schemas.microsoft.com/office/drawing/2014/main" id="{2AC00D10-5EE3-4AEB-8900-1A07916BEF49}"/>
              </a:ext>
            </a:extLst>
          </p:cNvPr>
          <p:cNvSpPr>
            <a:spLocks noGrp="1"/>
          </p:cNvSpPr>
          <p:nvPr>
            <p:ph type="ftr" sz="quarter" idx="3"/>
          </p:nvPr>
        </p:nvSpPr>
        <p:spPr>
          <a:xfrm>
            <a:off x="944563" y="0"/>
            <a:ext cx="4320000" cy="360000"/>
          </a:xfrm>
          <a:prstGeom prst="rect">
            <a:avLst/>
          </a:prstGeom>
        </p:spPr>
        <p:txBody>
          <a:bodyPr vert="horz" wrap="none" lIns="0" tIns="180000" rIns="0" bIns="0" rtlCol="0" anchor="t" anchorCtr="0"/>
          <a:lstStyle>
            <a:lvl1pPr algn="l">
              <a:defRPr sz="1100">
                <a:solidFill>
                  <a:schemeClr val="bg1"/>
                </a:solidFill>
                <a:latin typeface="+mj-lt"/>
              </a:defRPr>
            </a:lvl1pPr>
          </a:lstStyle>
          <a:p>
            <a:r>
              <a:rPr lang="en-US"/>
              <a:t>TDDC17 - HT23 - Fredrik Heintz - LE2 Search I (based on slides by Patrick Doherty)</a:t>
            </a:r>
            <a:endParaRPr lang="sv-SE" dirty="0"/>
          </a:p>
        </p:txBody>
      </p:sp>
      <p:sp>
        <p:nvSpPr>
          <p:cNvPr id="6" name="Slide Number Placeholder 5">
            <a:extLst>
              <a:ext uri="{FF2B5EF4-FFF2-40B4-BE49-F238E27FC236}">
                <a16:creationId xmlns:a16="http://schemas.microsoft.com/office/drawing/2014/main" id="{70FA2BB8-8F26-4AF0-AE95-D41EE971F007}"/>
              </a:ext>
            </a:extLst>
          </p:cNvPr>
          <p:cNvSpPr>
            <a:spLocks noGrp="1"/>
          </p:cNvSpPr>
          <p:nvPr>
            <p:ph type="sldNum" sz="quarter" idx="4"/>
          </p:nvPr>
        </p:nvSpPr>
        <p:spPr>
          <a:xfrm>
            <a:off x="10812263" y="0"/>
            <a:ext cx="432000" cy="360000"/>
          </a:xfrm>
          <a:prstGeom prst="rect">
            <a:avLst/>
          </a:prstGeom>
        </p:spPr>
        <p:txBody>
          <a:bodyPr vert="horz" wrap="none" lIns="0" tIns="180000" rIns="0" bIns="0" rtlCol="0" anchor="t" anchorCtr="0"/>
          <a:lstStyle>
            <a:lvl1pPr algn="r">
              <a:defRPr sz="1100">
                <a:solidFill>
                  <a:schemeClr val="bg1"/>
                </a:solidFill>
                <a:latin typeface="+mj-lt"/>
              </a:defRPr>
            </a:lvl1pPr>
          </a:lstStyle>
          <a:p>
            <a:fld id="{1D05C8B6-EC5E-42D9-8D75-1E05D6428564}" type="slidenum">
              <a:rPr lang="sv-SE" smtClean="0"/>
              <a:pPr/>
              <a:t>‹#›</a:t>
            </a:fld>
            <a:endParaRPr lang="sv-SE" dirty="0"/>
          </a:p>
        </p:txBody>
      </p:sp>
    </p:spTree>
    <p:extLst>
      <p:ext uri="{BB962C8B-B14F-4D97-AF65-F5344CB8AC3E}">
        <p14:creationId xmlns:p14="http://schemas.microsoft.com/office/powerpoint/2010/main" val="3799657677"/>
      </p:ext>
    </p:extLst>
  </p:cSld>
  <p:clrMap bg1="dk1" tx1="lt1" bg2="dk2" tx2="lt2" accent1="accent1" accent2="accent2" accent3="accent3" accent4="accent4" accent5="accent5" accent6="accent6" hlink="hlink" folHlink="folHlink"/>
  <p:sldLayoutIdLst>
    <p:sldLayoutId id="2147483848" r:id="rId1"/>
    <p:sldLayoutId id="2147483849" r:id="rId2"/>
    <p:sldLayoutId id="2147483850" r:id="rId3"/>
  </p:sldLayoutIdLst>
  <p:hf hdr="0"/>
  <p:txStyles>
    <p:titleStyle>
      <a:lvl1pPr algn="l" defTabSz="914332"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584" indent="-228584" algn="l" defTabSz="914332" rtl="0" eaLnBrk="1" latinLnBrk="0" hangingPunct="1">
        <a:lnSpc>
          <a:spcPct val="10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750" indent="-228584" algn="l" defTabSz="914332" rtl="0" eaLnBrk="1" latinLnBrk="0" hangingPunct="1">
        <a:lnSpc>
          <a:spcPct val="100000"/>
        </a:lnSpc>
        <a:spcBef>
          <a:spcPts val="500"/>
        </a:spcBef>
        <a:buFont typeface="Arial" panose="020B0604020202020204" pitchFamily="34" charset="0"/>
        <a:buChar char="•"/>
        <a:defRPr sz="2400" kern="1200">
          <a:solidFill>
            <a:schemeClr val="bg1"/>
          </a:solidFill>
          <a:latin typeface="+mn-lt"/>
          <a:ea typeface="+mn-ea"/>
          <a:cs typeface="+mn-cs"/>
        </a:defRPr>
      </a:lvl2pPr>
      <a:lvl3pPr marL="1142914" indent="-228584" algn="l" defTabSz="914332" rtl="0" eaLnBrk="1" latinLnBrk="0" hangingPunct="1">
        <a:lnSpc>
          <a:spcPct val="10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080" indent="-228584" algn="l" defTabSz="914332"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247" indent="-228584" algn="l" defTabSz="914332"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595" userDrawn="1">
          <p15:clr>
            <a:srgbClr val="F26B43"/>
          </p15:clr>
        </p15:guide>
        <p15:guide id="12" pos="7083" userDrawn="1">
          <p15:clr>
            <a:srgbClr val="F26B43"/>
          </p15:clr>
        </p15:guide>
        <p15:guide id="13" orient="horz" pos="216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361C74-1E13-0914-963C-A164BFD2A5EE}"/>
              </a:ext>
            </a:extLst>
          </p:cNvPr>
          <p:cNvSpPr>
            <a:spLocks noGrp="1"/>
          </p:cNvSpPr>
          <p:nvPr>
            <p:ph type="title"/>
          </p:nvPr>
        </p:nvSpPr>
        <p:spPr>
          <a:xfrm>
            <a:off x="363984" y="365125"/>
            <a:ext cx="10989816" cy="1325563"/>
          </a:xfrm>
          <a:prstGeom prst="rect">
            <a:avLst/>
          </a:prstGeom>
        </p:spPr>
        <p:txBody>
          <a:bodyPr vert="horz" lIns="91440" tIns="45720" rIns="91440" bIns="45720" rtlCol="0" anchor="ctr">
            <a:normAutofit/>
          </a:bodyPr>
          <a:lstStyle/>
          <a:p>
            <a:r>
              <a:rPr lang="en-GB"/>
              <a:t>Click to edit Master title style</a:t>
            </a:r>
            <a:endParaRPr lang="en-IE" dirty="0"/>
          </a:p>
        </p:txBody>
      </p:sp>
      <p:sp>
        <p:nvSpPr>
          <p:cNvPr id="3" name="Text Placeholder 2">
            <a:extLst>
              <a:ext uri="{FF2B5EF4-FFF2-40B4-BE49-F238E27FC236}">
                <a16:creationId xmlns:a16="http://schemas.microsoft.com/office/drawing/2014/main" id="{C915CA4E-50C9-932A-70A1-2FA4FA1EB7E7}"/>
              </a:ext>
            </a:extLst>
          </p:cNvPr>
          <p:cNvSpPr>
            <a:spLocks noGrp="1"/>
          </p:cNvSpPr>
          <p:nvPr>
            <p:ph type="body" idx="1"/>
          </p:nvPr>
        </p:nvSpPr>
        <p:spPr>
          <a:xfrm>
            <a:off x="363984" y="1825625"/>
            <a:ext cx="10989816"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dirty="0"/>
          </a:p>
        </p:txBody>
      </p:sp>
      <p:sp>
        <p:nvSpPr>
          <p:cNvPr id="4" name="Date Placeholder 3">
            <a:extLst>
              <a:ext uri="{FF2B5EF4-FFF2-40B4-BE49-F238E27FC236}">
                <a16:creationId xmlns:a16="http://schemas.microsoft.com/office/drawing/2014/main" id="{4663AC5C-ECFD-57B3-94B3-7194D08FF9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2023-08-31</a:t>
            </a:r>
            <a:endParaRPr lang="sv-SE" dirty="0"/>
          </a:p>
        </p:txBody>
      </p:sp>
      <p:sp>
        <p:nvSpPr>
          <p:cNvPr id="5" name="Footer Placeholder 4">
            <a:extLst>
              <a:ext uri="{FF2B5EF4-FFF2-40B4-BE49-F238E27FC236}">
                <a16:creationId xmlns:a16="http://schemas.microsoft.com/office/drawing/2014/main" id="{4E602EF8-9DF0-A655-AE88-6086574A46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TDDC17 - HT23 - Fredrik Heintz - LE2 Search I (based on slides by Patrick Doherty)</a:t>
            </a:r>
            <a:endParaRPr lang="sv-SE" dirty="0"/>
          </a:p>
        </p:txBody>
      </p:sp>
      <p:sp>
        <p:nvSpPr>
          <p:cNvPr id="6" name="Slide Number Placeholder 5">
            <a:extLst>
              <a:ext uri="{FF2B5EF4-FFF2-40B4-BE49-F238E27FC236}">
                <a16:creationId xmlns:a16="http://schemas.microsoft.com/office/drawing/2014/main" id="{BA3BEFD5-93E7-57A9-6372-7256BA40CD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05C8B6-EC5E-42D9-8D75-1E05D6428564}" type="slidenum">
              <a:rPr lang="sv-SE" smtClean="0"/>
              <a:pPr/>
              <a:t>‹#›</a:t>
            </a:fld>
            <a:endParaRPr lang="sv-SE" dirty="0"/>
          </a:p>
        </p:txBody>
      </p:sp>
    </p:spTree>
    <p:extLst>
      <p:ext uri="{BB962C8B-B14F-4D97-AF65-F5344CB8AC3E}">
        <p14:creationId xmlns:p14="http://schemas.microsoft.com/office/powerpoint/2010/main" val="710684528"/>
      </p:ext>
    </p:extLst>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 id="2147484000" r:id="rId12"/>
    <p:sldLayoutId id="2147484001" r:id="rId13"/>
    <p:sldLayoutId id="2147484002" r:id="rId14"/>
    <p:sldLayoutId id="2147484003" r:id="rId15"/>
    <p:sldLayoutId id="2147484004" r:id="rId16"/>
    <p:sldLayoutId id="2147484005" r:id="rId17"/>
    <p:sldLayoutId id="2147484006" r:id="rId18"/>
    <p:sldLayoutId id="2147484007" r:id="rId19"/>
    <p:sldLayoutId id="2147484008" r:id="rId20"/>
    <p:sldLayoutId id="2147484009" r:id="rId21"/>
    <p:sldLayoutId id="2147484010" r:id="rId22"/>
    <p:sldLayoutId id="2147484011" r:id="rId23"/>
    <p:sldLayoutId id="2147484012" r:id="rId24"/>
    <p:sldLayoutId id="2147484013" r:id="rId25"/>
    <p:sldLayoutId id="2147484014" r:id="rId26"/>
    <p:sldLayoutId id="2147484015" r:id="rId27"/>
    <p:sldLayoutId id="2147484016" r:id="rId28"/>
    <p:sldLayoutId id="2147484017" r:id="rId29"/>
    <p:sldLayoutId id="2147484018" r:id="rId30"/>
    <p:sldLayoutId id="2147484019" r:id="rId31"/>
    <p:sldLayoutId id="2147484020" r:id="rId32"/>
    <p:sldLayoutId id="2147484021" r:id="rId33"/>
    <p:sldLayoutId id="2147484022" r:id="rId34"/>
    <p:sldLayoutId id="2147484023" r:id="rId35"/>
    <p:sldLayoutId id="2147484024" r:id="rId36"/>
    <p:sldLayoutId id="2147484025" r:id="rId37"/>
    <p:sldLayoutId id="2147484026" r:id="rId38"/>
    <p:sldLayoutId id="2147484027" r:id="rId39"/>
    <p:sldLayoutId id="2147484028" r:id="rId40"/>
    <p:sldLayoutId id="2147484029" r:id="rId41"/>
    <p:sldLayoutId id="2147484030" r:id="rId42"/>
    <p:sldLayoutId id="2147484032" r:id="rId43"/>
  </p:sldLayoutIdLst>
  <p:transition spd="slow">
    <p:push dir="u"/>
  </p:transition>
  <p:hf hdr="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2"/>
        </a:buClr>
        <a:buSzPct val="124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211">
          <p15:clr>
            <a:srgbClr val="F26B43"/>
          </p15:clr>
        </p15:guide>
        <p15:guide id="4" pos="7469">
          <p15:clr>
            <a:srgbClr val="F26B43"/>
          </p15:clr>
        </p15:guide>
        <p15:guide id="5" orient="horz" pos="210">
          <p15:clr>
            <a:srgbClr val="F26B43"/>
          </p15:clr>
        </p15:guide>
        <p15:guide id="6" orient="horz" pos="4088">
          <p15:clr>
            <a:srgbClr val="F26B43"/>
          </p15:clr>
        </p15:guide>
        <p15:guide id="7" pos="595" userDrawn="1">
          <p15:clr>
            <a:srgbClr val="F26B43"/>
          </p15:clr>
        </p15:guide>
        <p15:guide id="8" pos="7083" userDrawn="1">
          <p15:clr>
            <a:srgbClr val="F26B43"/>
          </p15:clr>
        </p15:guide>
        <p15:guide id="9"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4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png"/><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65.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1.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71.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1.xml"/><Relationship Id="rId5" Type="http://schemas.openxmlformats.org/officeDocument/2006/relationships/image" Target="../media/image35.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jpeg"/><Relationship Id="rId1" Type="http://schemas.openxmlformats.org/officeDocument/2006/relationships/slideLayout" Target="../slideLayouts/slideLayout71.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71.xml"/><Relationship Id="rId6" Type="http://schemas.openxmlformats.org/officeDocument/2006/relationships/image" Target="../media/image35.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7.png"/><Relationship Id="rId1" Type="http://schemas.openxmlformats.org/officeDocument/2006/relationships/slideLayout" Target="../slideLayouts/slideLayout71.xml"/><Relationship Id="rId5" Type="http://schemas.openxmlformats.org/officeDocument/2006/relationships/image" Target="../media/image45.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71.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7.png"/><Relationship Id="rId7"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71.xml"/><Relationship Id="rId6" Type="http://schemas.openxmlformats.org/officeDocument/2006/relationships/image" Target="../media/image43.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7.png"/><Relationship Id="rId7"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Layout" Target="../slideLayouts/slideLayout7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45.png"/></Relationships>
</file>

<file path=ppt/slides/_rels/slide2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1.xml"/><Relationship Id="rId6" Type="http://schemas.openxmlformats.org/officeDocument/2006/relationships/image" Target="../media/image50.png"/><Relationship Id="rId11" Type="http://schemas.openxmlformats.org/officeDocument/2006/relationships/image" Target="../media/image45.png"/><Relationship Id="rId5" Type="http://schemas.openxmlformats.org/officeDocument/2006/relationships/image" Target="../media/image49.png"/><Relationship Id="rId10" Type="http://schemas.openxmlformats.org/officeDocument/2006/relationships/image" Target="../media/image41.png"/><Relationship Id="rId4" Type="http://schemas.openxmlformats.org/officeDocument/2006/relationships/image" Target="../media/image48.png"/><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71.xml"/><Relationship Id="rId5" Type="http://schemas.openxmlformats.org/officeDocument/2006/relationships/image" Target="../media/image3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6.png"/><Relationship Id="rId1" Type="http://schemas.openxmlformats.org/officeDocument/2006/relationships/slideLayout" Target="../slideLayouts/slideLayout7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7.png"/><Relationship Id="rId1" Type="http://schemas.openxmlformats.org/officeDocument/2006/relationships/slideLayout" Target="../slideLayouts/slideLayout71.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8.png"/><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5.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1.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1.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7.png"/><Relationship Id="rId1" Type="http://schemas.openxmlformats.org/officeDocument/2006/relationships/slideLayout" Target="../slideLayouts/slideLayout71.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1.xml"/><Relationship Id="rId4" Type="http://schemas.openxmlformats.org/officeDocument/2006/relationships/image" Target="../media/image30.png"/></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9.png"/><Relationship Id="rId1" Type="http://schemas.openxmlformats.org/officeDocument/2006/relationships/slideLayout" Target="../slideLayouts/slideLayout71.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1.png"/><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1.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84524-60A5-48A6-A802-464B7F63B120}"/>
              </a:ext>
            </a:extLst>
          </p:cNvPr>
          <p:cNvSpPr>
            <a:spLocks noGrp="1"/>
          </p:cNvSpPr>
          <p:nvPr>
            <p:ph type="ctrTitle"/>
          </p:nvPr>
        </p:nvSpPr>
        <p:spPr>
          <a:xfrm>
            <a:off x="3268676" y="1680877"/>
            <a:ext cx="6909830" cy="1618381"/>
          </a:xfrm>
        </p:spPr>
        <p:txBody>
          <a:bodyPr>
            <a:normAutofit fontScale="90000"/>
          </a:bodyPr>
          <a:lstStyle/>
          <a:p>
            <a:r>
              <a:rPr lang="en-US" sz="8000" dirty="0">
                <a:effectLst>
                  <a:outerShdw blurRad="38100" dist="38100" dir="2700000" algn="tl">
                    <a:srgbClr val="000000">
                      <a:alpha val="43137"/>
                    </a:srgbClr>
                  </a:outerShdw>
                </a:effectLst>
              </a:rPr>
              <a:t>Foundational Knowledge for AI</a:t>
            </a:r>
            <a:endParaRPr lang="sv-SE" sz="8000"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625E47CD-3590-4212-9252-5F0D3BDCD964}"/>
              </a:ext>
            </a:extLst>
          </p:cNvPr>
          <p:cNvSpPr>
            <a:spLocks noGrp="1"/>
          </p:cNvSpPr>
          <p:nvPr>
            <p:ph type="subTitle" idx="1"/>
          </p:nvPr>
        </p:nvSpPr>
        <p:spPr>
          <a:xfrm>
            <a:off x="1523999" y="3502810"/>
            <a:ext cx="4630311" cy="2361277"/>
          </a:xfrm>
        </p:spPr>
        <p:txBody>
          <a:bodyPr/>
          <a:lstStyle/>
          <a:p>
            <a:pPr>
              <a:spcBef>
                <a:spcPts val="300"/>
              </a:spcBef>
            </a:pPr>
            <a:r>
              <a:rPr lang="en-US" sz="3200" dirty="0">
                <a:latin typeface="KorolevLiU Bold" panose="00000800000000000000" pitchFamily="50" charset="0"/>
              </a:rPr>
              <a:t>Fredrik Heintz</a:t>
            </a:r>
          </a:p>
          <a:p>
            <a:pPr>
              <a:spcBef>
                <a:spcPts val="300"/>
              </a:spcBef>
            </a:pPr>
            <a:r>
              <a:rPr lang="en-US" dirty="0">
                <a:latin typeface="KorolevLiU Bold" panose="00000800000000000000" pitchFamily="50" charset="0"/>
              </a:rPr>
              <a:t>Dept. of Computer Science </a:t>
            </a:r>
            <a:br>
              <a:rPr lang="en-US" dirty="0">
                <a:latin typeface="KorolevLiU Bold" panose="00000800000000000000" pitchFamily="50" charset="0"/>
              </a:rPr>
            </a:br>
            <a:r>
              <a:rPr lang="en-US" dirty="0">
                <a:latin typeface="KorolevLiU Bold" panose="00000800000000000000" pitchFamily="50" charset="0"/>
              </a:rPr>
              <a:t>Linköping University</a:t>
            </a:r>
          </a:p>
          <a:p>
            <a:r>
              <a:rPr lang="en-US" dirty="0">
                <a:latin typeface="KorolevLiU Bold" panose="00000800000000000000" pitchFamily="50" charset="0"/>
              </a:rPr>
              <a:t>fredrik.heintz@liu.se</a:t>
            </a:r>
          </a:p>
          <a:p>
            <a:pPr>
              <a:spcBef>
                <a:spcPts val="300"/>
              </a:spcBef>
            </a:pPr>
            <a:r>
              <a:rPr lang="en-US" dirty="0">
                <a:latin typeface="KorolevLiU Bold" panose="00000800000000000000" pitchFamily="50" charset="0"/>
              </a:rPr>
              <a:t>@FredrikHeintz</a:t>
            </a:r>
          </a:p>
        </p:txBody>
      </p:sp>
      <p:sp>
        <p:nvSpPr>
          <p:cNvPr id="4" name="Subtitle 2">
            <a:extLst>
              <a:ext uri="{FF2B5EF4-FFF2-40B4-BE49-F238E27FC236}">
                <a16:creationId xmlns:a16="http://schemas.microsoft.com/office/drawing/2014/main" id="{5AE941AA-AFC3-5B65-8825-DA733DE76F2E}"/>
              </a:ext>
            </a:extLst>
          </p:cNvPr>
          <p:cNvSpPr txBox="1">
            <a:spLocks/>
          </p:cNvSpPr>
          <p:nvPr/>
        </p:nvSpPr>
        <p:spPr>
          <a:xfrm>
            <a:off x="5736141" y="3558743"/>
            <a:ext cx="5038478" cy="2435087"/>
          </a:xfrm>
          <a:prstGeom prst="rect">
            <a:avLst/>
          </a:prstGeom>
        </p:spPr>
        <p:txBody>
          <a:bodyPr vert="horz" lIns="91440" tIns="45720" rIns="91440" bIns="45720" rtlCol="0">
            <a:noAutofit/>
          </a:bodyPr>
          <a:lstStyle>
            <a:lvl1pPr marL="0" indent="0" algn="l" defTabSz="914332" rtl="0" eaLnBrk="1" latinLnBrk="0" hangingPunct="1">
              <a:lnSpc>
                <a:spcPct val="100000"/>
              </a:lnSpc>
              <a:spcBef>
                <a:spcPts val="1000"/>
              </a:spcBef>
              <a:buFont typeface="Arial" panose="020B0604020202020204" pitchFamily="34" charset="0"/>
              <a:buNone/>
              <a:defRPr sz="2400" kern="1200">
                <a:solidFill>
                  <a:schemeClr val="bg1"/>
                </a:solidFill>
                <a:latin typeface="+mj-lt"/>
                <a:ea typeface="+mn-ea"/>
                <a:cs typeface="+mn-cs"/>
              </a:defRPr>
            </a:lvl1pPr>
            <a:lvl2pPr marL="457167" indent="0" algn="ctr" defTabSz="914332" rtl="0" eaLnBrk="1" latinLnBrk="0" hangingPunct="1">
              <a:lnSpc>
                <a:spcPct val="100000"/>
              </a:lnSpc>
              <a:spcBef>
                <a:spcPts val="500"/>
              </a:spcBef>
              <a:buFont typeface="Arial" panose="020B0604020202020204" pitchFamily="34" charset="0"/>
              <a:buNone/>
              <a:defRPr sz="2000" kern="1200">
                <a:solidFill>
                  <a:schemeClr val="bg1"/>
                </a:solidFill>
                <a:latin typeface="+mn-lt"/>
                <a:ea typeface="+mn-ea"/>
                <a:cs typeface="+mn-cs"/>
              </a:defRPr>
            </a:lvl2pPr>
            <a:lvl3pPr marL="914332" indent="0" algn="ctr" defTabSz="914332" rtl="0" eaLnBrk="1" latinLnBrk="0" hangingPunct="1">
              <a:lnSpc>
                <a:spcPct val="100000"/>
              </a:lnSpc>
              <a:spcBef>
                <a:spcPts val="500"/>
              </a:spcBef>
              <a:buFont typeface="Arial" panose="020B0604020202020204" pitchFamily="34" charset="0"/>
              <a:buNone/>
              <a:defRPr sz="1800" kern="1200">
                <a:solidFill>
                  <a:schemeClr val="bg1"/>
                </a:solidFill>
                <a:latin typeface="+mn-lt"/>
                <a:ea typeface="+mn-ea"/>
                <a:cs typeface="+mn-cs"/>
              </a:defRPr>
            </a:lvl3pPr>
            <a:lvl4pPr marL="1371498" indent="0" algn="ctr" defTabSz="914332" rtl="0" eaLnBrk="1" latinLnBrk="0" hangingPunct="1">
              <a:lnSpc>
                <a:spcPct val="100000"/>
              </a:lnSpc>
              <a:spcBef>
                <a:spcPts val="500"/>
              </a:spcBef>
              <a:buFont typeface="Arial" panose="020B0604020202020204" pitchFamily="34" charset="0"/>
              <a:buNone/>
              <a:defRPr sz="1600" kern="1200">
                <a:solidFill>
                  <a:schemeClr val="bg1"/>
                </a:solidFill>
                <a:latin typeface="+mn-lt"/>
                <a:ea typeface="+mn-ea"/>
                <a:cs typeface="+mn-cs"/>
              </a:defRPr>
            </a:lvl4pPr>
            <a:lvl5pPr marL="1828664" indent="0" algn="ctr" defTabSz="914332" rtl="0" eaLnBrk="1" latinLnBrk="0" hangingPunct="1">
              <a:lnSpc>
                <a:spcPct val="100000"/>
              </a:lnSpc>
              <a:spcBef>
                <a:spcPts val="500"/>
              </a:spcBef>
              <a:buFont typeface="Arial" panose="020B0604020202020204" pitchFamily="34" charset="0"/>
              <a:buNone/>
              <a:defRPr sz="1600" kern="1200">
                <a:solidFill>
                  <a:schemeClr val="bg1"/>
                </a:solidFill>
                <a:latin typeface="+mn-lt"/>
                <a:ea typeface="+mn-ea"/>
                <a:cs typeface="+mn-cs"/>
              </a:defRPr>
            </a:lvl5pPr>
            <a:lvl6pPr marL="2285830" indent="0" algn="ctr" defTabSz="9143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2994" indent="0" algn="ctr" defTabSz="9143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160" indent="0" algn="ctr" defTabSz="9143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327" indent="0" algn="ctr" defTabSz="9143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0" i="0" u="none" strike="noStrike" baseline="0" dirty="0">
                <a:solidFill>
                  <a:srgbClr val="000000"/>
                </a:solidFill>
                <a:latin typeface="KorolevLiU Bold" panose="00000800000000000000" pitchFamily="50" charset="0"/>
              </a:rPr>
              <a:t>Outline: </a:t>
            </a:r>
          </a:p>
          <a:p>
            <a:pPr marL="457200" indent="-457200">
              <a:buFont typeface="Arial" panose="020B0604020202020204" pitchFamily="34" charset="0"/>
              <a:buChar char="•"/>
            </a:pPr>
            <a:r>
              <a:rPr lang="en-US" sz="2000" b="0" i="0" u="none" strike="noStrike" baseline="0" dirty="0">
                <a:solidFill>
                  <a:srgbClr val="000000"/>
                </a:solidFill>
                <a:latin typeface="KorolevLiU Bold" panose="00000800000000000000" pitchFamily="50" charset="0"/>
              </a:rPr>
              <a:t>Uninformed Search Algorithms</a:t>
            </a:r>
          </a:p>
          <a:p>
            <a:pPr marL="457200" indent="-457200">
              <a:buFont typeface="Arial" panose="020B0604020202020204" pitchFamily="34" charset="0"/>
              <a:buChar char="•"/>
            </a:pPr>
            <a:r>
              <a:rPr lang="en-US" sz="2000" b="0" i="0" u="none" strike="noStrike" baseline="0" dirty="0">
                <a:solidFill>
                  <a:srgbClr val="000000"/>
                </a:solidFill>
                <a:latin typeface="KorolevLiU Bold" panose="00000800000000000000" pitchFamily="50" charset="0"/>
              </a:rPr>
              <a:t>Informed Search Algorithms</a:t>
            </a:r>
          </a:p>
          <a:p>
            <a:pPr marL="457200" indent="-457200">
              <a:buFont typeface="Arial" panose="020B0604020202020204" pitchFamily="34" charset="0"/>
              <a:buChar char="•"/>
            </a:pPr>
            <a:r>
              <a:rPr lang="en-US" sz="2000" b="0" i="0" u="none" strike="noStrike" baseline="0" dirty="0">
                <a:solidFill>
                  <a:srgbClr val="000000"/>
                </a:solidFill>
                <a:latin typeface="KorolevLiU Bold" panose="00000800000000000000" pitchFamily="50" charset="0"/>
              </a:rPr>
              <a:t>Search in Complex Environments</a:t>
            </a:r>
          </a:p>
          <a:p>
            <a:pPr marL="457200" indent="-457200">
              <a:buFont typeface="Arial" panose="020B0604020202020204" pitchFamily="34" charset="0"/>
              <a:buChar char="•"/>
            </a:pPr>
            <a:r>
              <a:rPr lang="en-US" sz="2000" b="0" i="0" u="none" strike="noStrike" baseline="0" dirty="0">
                <a:solidFill>
                  <a:srgbClr val="000000"/>
                </a:solidFill>
                <a:latin typeface="KorolevLiU Bold" panose="00000800000000000000" pitchFamily="50" charset="0"/>
              </a:rPr>
              <a:t>Adversarial Search and Games</a:t>
            </a:r>
          </a:p>
        </p:txBody>
      </p:sp>
    </p:spTree>
    <p:extLst>
      <p:ext uri="{BB962C8B-B14F-4D97-AF65-F5344CB8AC3E}">
        <p14:creationId xmlns:p14="http://schemas.microsoft.com/office/powerpoint/2010/main" val="244140916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eneral Search">
            <a:extLst>
              <a:ext uri="{FF2B5EF4-FFF2-40B4-BE49-F238E27FC236}">
                <a16:creationId xmlns:a16="http://schemas.microsoft.com/office/drawing/2014/main" id="{ACE557DE-8397-003B-EF08-8A7A113871A6}"/>
              </a:ext>
            </a:extLst>
          </p:cNvPr>
          <p:cNvSpPr txBox="1">
            <a:spLocks noGrp="1"/>
          </p:cNvSpPr>
          <p:nvPr>
            <p:ph type="title"/>
          </p:nvPr>
        </p:nvSpPr>
        <p:spPr>
          <a:xfrm>
            <a:off x="363984" y="365125"/>
            <a:ext cx="10989816" cy="1325563"/>
          </a:xfrm>
          <a:prstGeom prst="rect">
            <a:avLst/>
          </a:prstGeom>
        </p:spPr>
        <p:txBody>
          <a:bodyPr>
            <a:normAutofit/>
          </a:bodyPr>
          <a:lstStyle>
            <a:lvl1pPr defTabSz="420624">
              <a:defRPr sz="5760"/>
            </a:lvl1pPr>
          </a:lstStyle>
          <a:p>
            <a:r>
              <a:rPr sz="4400" dirty="0"/>
              <a:t>General Search</a:t>
            </a:r>
          </a:p>
        </p:txBody>
      </p:sp>
      <p:sp>
        <p:nvSpPr>
          <p:cNvPr id="3" name="Slide Number Placeholder 2">
            <a:extLst>
              <a:ext uri="{FF2B5EF4-FFF2-40B4-BE49-F238E27FC236}">
                <a16:creationId xmlns:a16="http://schemas.microsoft.com/office/drawing/2014/main" id="{50B7E6DD-4786-46D8-D948-1CD05B754F77}"/>
              </a:ext>
            </a:extLst>
          </p:cNvPr>
          <p:cNvSpPr>
            <a:spLocks noGrp="1"/>
          </p:cNvSpPr>
          <p:nvPr>
            <p:ph type="sldNum" sz="quarter" idx="12"/>
          </p:nvPr>
        </p:nvSpPr>
        <p:spPr/>
        <p:txBody>
          <a:bodyPr/>
          <a:lstStyle/>
          <a:p>
            <a:fld id="{1D05C8B6-EC5E-42D9-8D75-1E05D6428564}" type="slidenum">
              <a:rPr lang="sv-SE" smtClean="0"/>
              <a:pPr/>
              <a:t>10</a:t>
            </a:fld>
            <a:endParaRPr lang="sv-SE" dirty="0"/>
          </a:p>
        </p:txBody>
      </p:sp>
      <p:sp>
        <p:nvSpPr>
          <p:cNvPr id="6" name="From the initial state, produce all successive states step by step —&gt;  search tree.">
            <a:extLst>
              <a:ext uri="{FF2B5EF4-FFF2-40B4-BE49-F238E27FC236}">
                <a16:creationId xmlns:a16="http://schemas.microsoft.com/office/drawing/2014/main" id="{E9332546-D830-8EAF-298C-82DAA4238780}"/>
              </a:ext>
            </a:extLst>
          </p:cNvPr>
          <p:cNvSpPr txBox="1"/>
          <p:nvPr/>
        </p:nvSpPr>
        <p:spPr>
          <a:xfrm>
            <a:off x="2040685" y="1626165"/>
            <a:ext cx="5250656" cy="5698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spAutoFit/>
          </a:bodyPr>
          <a:lstStyle>
            <a:lvl1pPr marL="40639" marR="40639" algn="l" defTabSz="914400">
              <a:spcBef>
                <a:spcPts val="1200"/>
              </a:spcBef>
              <a:buClr>
                <a:srgbClr val="000000"/>
              </a:buClr>
              <a:buFont typeface="Verdana"/>
              <a:defRPr sz="2300">
                <a:uFill>
                  <a:solidFill>
                    <a:srgbClr val="000000"/>
                  </a:solidFill>
                </a:uFill>
              </a:defRPr>
            </a:lvl1pPr>
          </a:lstStyle>
          <a:p>
            <a:pPr>
              <a:defRPr sz="2700"/>
            </a:pPr>
            <a:r>
              <a:rPr sz="1617" dirty="0"/>
              <a:t>From the initial state, produce all successive states step by step —&gt;  search tree.</a:t>
            </a:r>
          </a:p>
        </p:txBody>
      </p:sp>
      <p:sp>
        <p:nvSpPr>
          <p:cNvPr id="7" name="Line">
            <a:extLst>
              <a:ext uri="{FF2B5EF4-FFF2-40B4-BE49-F238E27FC236}">
                <a16:creationId xmlns:a16="http://schemas.microsoft.com/office/drawing/2014/main" id="{47B323A4-3BB1-9468-38F7-BC86892EC11C}"/>
              </a:ext>
            </a:extLst>
          </p:cNvPr>
          <p:cNvSpPr/>
          <p:nvPr/>
        </p:nvSpPr>
        <p:spPr>
          <a:xfrm flipH="1">
            <a:off x="3559848" y="3367454"/>
            <a:ext cx="1036960" cy="294680"/>
          </a:xfrm>
          <a:prstGeom prst="line">
            <a:avLst/>
          </a:prstGeom>
          <a:ln>
            <a:solidFill>
              <a:srgbClr val="000000"/>
            </a:solidFill>
            <a:miter lim="400000"/>
          </a:ln>
        </p:spPr>
        <p:txBody>
          <a:bodyPr lIns="0" tIns="0" rIns="0" bIns="0"/>
          <a:lstStyle/>
          <a:p>
            <a:pPr defTabSz="321457">
              <a:defRPr sz="1200">
                <a:latin typeface="Helvetica"/>
                <a:ea typeface="Helvetica"/>
                <a:cs typeface="Helvetica"/>
                <a:sym typeface="Helvetica"/>
              </a:defRPr>
            </a:pPr>
            <a:endParaRPr sz="900">
              <a:latin typeface="KorolevLiU Light" panose="02000506000000020004" pitchFamily="50" charset="0"/>
              <a:cs typeface="Calibri" panose="020F0502020204030204" pitchFamily="34" charset="0"/>
            </a:endParaRPr>
          </a:p>
        </p:txBody>
      </p:sp>
      <p:sp>
        <p:nvSpPr>
          <p:cNvPr id="8" name="Line">
            <a:extLst>
              <a:ext uri="{FF2B5EF4-FFF2-40B4-BE49-F238E27FC236}">
                <a16:creationId xmlns:a16="http://schemas.microsoft.com/office/drawing/2014/main" id="{B0BB967B-4047-ACBD-A03B-F9F0033370C7}"/>
              </a:ext>
            </a:extLst>
          </p:cNvPr>
          <p:cNvSpPr/>
          <p:nvPr/>
        </p:nvSpPr>
        <p:spPr>
          <a:xfrm>
            <a:off x="3559847" y="3630880"/>
            <a:ext cx="59160" cy="31254"/>
          </a:xfrm>
          <a:custGeom>
            <a:avLst/>
            <a:gdLst/>
            <a:ahLst/>
            <a:cxnLst>
              <a:cxn ang="0">
                <a:pos x="wd2" y="hd2"/>
              </a:cxn>
              <a:cxn ang="5400000">
                <a:pos x="wd2" y="hd2"/>
              </a:cxn>
              <a:cxn ang="10800000">
                <a:pos x="wd2" y="hd2"/>
              </a:cxn>
              <a:cxn ang="16200000">
                <a:pos x="wd2" y="hd2"/>
              </a:cxn>
            </a:cxnLst>
            <a:rect l="0" t="0" r="r" b="b"/>
            <a:pathLst>
              <a:path w="21600" h="21600" extrusionOk="0">
                <a:moveTo>
                  <a:pt x="21600" y="20559"/>
                </a:moveTo>
                <a:lnTo>
                  <a:pt x="0" y="21600"/>
                </a:lnTo>
                <a:lnTo>
                  <a:pt x="18900" y="0"/>
                </a:lnTo>
              </a:path>
            </a:pathLst>
          </a:custGeom>
          <a:ln>
            <a:solidFill>
              <a:srgbClr val="000000"/>
            </a:solidFill>
            <a:miter lim="400000"/>
          </a:ln>
        </p:spPr>
        <p:txBody>
          <a:bodyPr lIns="35719" tIns="35719" rIns="35719" bIns="35719" anchor="ctr"/>
          <a:lstStyle/>
          <a:p>
            <a:pPr marL="28573" marR="28573" defTabSz="642915">
              <a:defRPr sz="2700">
                <a:uFill>
                  <a:solidFill>
                    <a:srgbClr val="000000"/>
                  </a:solidFill>
                </a:uFill>
                <a:latin typeface="Verdana"/>
                <a:ea typeface="Verdana"/>
                <a:cs typeface="Verdana"/>
                <a:sym typeface="Verdana"/>
              </a:defRPr>
            </a:pPr>
            <a:endParaRPr sz="2000">
              <a:latin typeface="KorolevLiU Light" panose="02000506000000020004" pitchFamily="50" charset="0"/>
              <a:cs typeface="Calibri" panose="020F0502020204030204" pitchFamily="34" charset="0"/>
            </a:endParaRPr>
          </a:p>
        </p:txBody>
      </p:sp>
      <p:sp>
        <p:nvSpPr>
          <p:cNvPr id="9" name="Line">
            <a:extLst>
              <a:ext uri="{FF2B5EF4-FFF2-40B4-BE49-F238E27FC236}">
                <a16:creationId xmlns:a16="http://schemas.microsoft.com/office/drawing/2014/main" id="{6825D141-A496-9486-7D84-35B7C594664E}"/>
              </a:ext>
            </a:extLst>
          </p:cNvPr>
          <p:cNvSpPr/>
          <p:nvPr/>
        </p:nvSpPr>
        <p:spPr>
          <a:xfrm>
            <a:off x="4596808" y="3367454"/>
            <a:ext cx="2232" cy="282402"/>
          </a:xfrm>
          <a:prstGeom prst="line">
            <a:avLst/>
          </a:prstGeom>
          <a:ln>
            <a:solidFill>
              <a:srgbClr val="000000"/>
            </a:solidFill>
            <a:miter lim="400000"/>
          </a:ln>
        </p:spPr>
        <p:txBody>
          <a:bodyPr lIns="0" tIns="0" rIns="0" bIns="0"/>
          <a:lstStyle/>
          <a:p>
            <a:pPr defTabSz="321457">
              <a:defRPr sz="1200">
                <a:latin typeface="Helvetica"/>
                <a:ea typeface="Helvetica"/>
                <a:cs typeface="Helvetica"/>
                <a:sym typeface="Helvetica"/>
              </a:defRPr>
            </a:pPr>
            <a:endParaRPr sz="900">
              <a:latin typeface="KorolevLiU Light" panose="02000506000000020004" pitchFamily="50" charset="0"/>
              <a:cs typeface="Calibri" panose="020F0502020204030204" pitchFamily="34" charset="0"/>
            </a:endParaRPr>
          </a:p>
        </p:txBody>
      </p:sp>
      <p:sp>
        <p:nvSpPr>
          <p:cNvPr id="10" name="Line">
            <a:extLst>
              <a:ext uri="{FF2B5EF4-FFF2-40B4-BE49-F238E27FC236}">
                <a16:creationId xmlns:a16="http://schemas.microsoft.com/office/drawing/2014/main" id="{FD86B115-08E6-01E6-7C0B-06CB4B66B929}"/>
              </a:ext>
            </a:extLst>
          </p:cNvPr>
          <p:cNvSpPr/>
          <p:nvPr/>
        </p:nvSpPr>
        <p:spPr>
          <a:xfrm>
            <a:off x="4582297" y="3589580"/>
            <a:ext cx="30138" cy="602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34" y="21600"/>
                </a:lnTo>
                <a:lnTo>
                  <a:pt x="0" y="0"/>
                </a:lnTo>
              </a:path>
            </a:pathLst>
          </a:custGeom>
          <a:ln>
            <a:solidFill>
              <a:srgbClr val="000000"/>
            </a:solidFill>
            <a:miter lim="400000"/>
          </a:ln>
        </p:spPr>
        <p:txBody>
          <a:bodyPr lIns="35719" tIns="35719" rIns="35719" bIns="35719" anchor="ctr"/>
          <a:lstStyle/>
          <a:p>
            <a:pPr marL="28573" marR="28573" defTabSz="642915">
              <a:defRPr sz="2700">
                <a:uFill>
                  <a:solidFill>
                    <a:srgbClr val="000000"/>
                  </a:solidFill>
                </a:uFill>
                <a:latin typeface="Verdana"/>
                <a:ea typeface="Verdana"/>
                <a:cs typeface="Verdana"/>
                <a:sym typeface="Verdana"/>
              </a:defRPr>
            </a:pPr>
            <a:endParaRPr sz="2000">
              <a:latin typeface="KorolevLiU Light" panose="02000506000000020004" pitchFamily="50" charset="0"/>
              <a:cs typeface="Calibri" panose="020F0502020204030204" pitchFamily="34" charset="0"/>
            </a:endParaRPr>
          </a:p>
        </p:txBody>
      </p:sp>
      <p:sp>
        <p:nvSpPr>
          <p:cNvPr id="11" name="Line">
            <a:extLst>
              <a:ext uri="{FF2B5EF4-FFF2-40B4-BE49-F238E27FC236}">
                <a16:creationId xmlns:a16="http://schemas.microsoft.com/office/drawing/2014/main" id="{37D628D2-9203-7454-3138-E7E6F87DA6E9}"/>
              </a:ext>
            </a:extLst>
          </p:cNvPr>
          <p:cNvSpPr/>
          <p:nvPr/>
        </p:nvSpPr>
        <p:spPr>
          <a:xfrm>
            <a:off x="4596808" y="3367454"/>
            <a:ext cx="966639" cy="292447"/>
          </a:xfrm>
          <a:prstGeom prst="line">
            <a:avLst/>
          </a:prstGeom>
          <a:ln>
            <a:solidFill>
              <a:srgbClr val="000000"/>
            </a:solidFill>
            <a:miter lim="400000"/>
          </a:ln>
        </p:spPr>
        <p:txBody>
          <a:bodyPr lIns="0" tIns="0" rIns="0" bIns="0"/>
          <a:lstStyle/>
          <a:p>
            <a:pPr defTabSz="321457">
              <a:defRPr sz="1200">
                <a:latin typeface="Helvetica"/>
                <a:ea typeface="Helvetica"/>
                <a:cs typeface="Helvetica"/>
                <a:sym typeface="Helvetica"/>
              </a:defRPr>
            </a:pPr>
            <a:endParaRPr sz="900">
              <a:latin typeface="KorolevLiU Light" panose="02000506000000020004" pitchFamily="50" charset="0"/>
              <a:cs typeface="Calibri" panose="020F0502020204030204" pitchFamily="34" charset="0"/>
            </a:endParaRPr>
          </a:p>
        </p:txBody>
      </p:sp>
      <p:sp>
        <p:nvSpPr>
          <p:cNvPr id="12" name="Line">
            <a:extLst>
              <a:ext uri="{FF2B5EF4-FFF2-40B4-BE49-F238E27FC236}">
                <a16:creationId xmlns:a16="http://schemas.microsoft.com/office/drawing/2014/main" id="{2296BC69-421D-4EDD-F1BC-BFAE5BE94F9F}"/>
              </a:ext>
            </a:extLst>
          </p:cNvPr>
          <p:cNvSpPr/>
          <p:nvPr/>
        </p:nvSpPr>
        <p:spPr>
          <a:xfrm>
            <a:off x="5503172" y="3629764"/>
            <a:ext cx="60275" cy="30138"/>
          </a:xfrm>
          <a:custGeom>
            <a:avLst/>
            <a:gdLst/>
            <a:ahLst/>
            <a:cxnLst>
              <a:cxn ang="0">
                <a:pos x="wd2" y="hd2"/>
              </a:cxn>
              <a:cxn ang="5400000">
                <a:pos x="wd2" y="hd2"/>
              </a:cxn>
              <a:cxn ang="10800000">
                <a:pos x="wd2" y="hd2"/>
              </a:cxn>
              <a:cxn ang="16200000">
                <a:pos x="wd2" y="hd2"/>
              </a:cxn>
            </a:cxnLst>
            <a:rect l="0" t="0" r="r" b="b"/>
            <a:pathLst>
              <a:path w="21600" h="21600" extrusionOk="0">
                <a:moveTo>
                  <a:pt x="2948" y="0"/>
                </a:moveTo>
                <a:lnTo>
                  <a:pt x="21600" y="21600"/>
                </a:lnTo>
                <a:lnTo>
                  <a:pt x="0" y="19958"/>
                </a:lnTo>
              </a:path>
            </a:pathLst>
          </a:custGeom>
          <a:ln>
            <a:solidFill>
              <a:srgbClr val="000000"/>
            </a:solidFill>
            <a:miter lim="400000"/>
          </a:ln>
        </p:spPr>
        <p:txBody>
          <a:bodyPr lIns="35719" tIns="35719" rIns="35719" bIns="35719" anchor="ctr"/>
          <a:lstStyle/>
          <a:p>
            <a:pPr marL="28573" marR="28573" defTabSz="642915">
              <a:defRPr sz="2700">
                <a:uFill>
                  <a:solidFill>
                    <a:srgbClr val="000000"/>
                  </a:solidFill>
                </a:uFill>
                <a:latin typeface="Verdana"/>
                <a:ea typeface="Verdana"/>
                <a:cs typeface="Verdana"/>
                <a:sym typeface="Verdana"/>
              </a:defRPr>
            </a:pPr>
            <a:endParaRPr sz="2000">
              <a:latin typeface="KorolevLiU Light" panose="02000506000000020004" pitchFamily="50" charset="0"/>
              <a:cs typeface="Calibri" panose="020F0502020204030204" pitchFamily="34" charset="0"/>
            </a:endParaRPr>
          </a:p>
        </p:txBody>
      </p:sp>
      <p:sp>
        <p:nvSpPr>
          <p:cNvPr id="13" name="Line">
            <a:extLst>
              <a:ext uri="{FF2B5EF4-FFF2-40B4-BE49-F238E27FC236}">
                <a16:creationId xmlns:a16="http://schemas.microsoft.com/office/drawing/2014/main" id="{CC27C7B8-191D-821B-CEEF-1287EF73E324}"/>
              </a:ext>
            </a:extLst>
          </p:cNvPr>
          <p:cNvSpPr/>
          <p:nvPr/>
        </p:nvSpPr>
        <p:spPr>
          <a:xfrm flipH="1">
            <a:off x="4065492" y="3367454"/>
            <a:ext cx="531316" cy="290215"/>
          </a:xfrm>
          <a:prstGeom prst="line">
            <a:avLst/>
          </a:prstGeom>
          <a:ln>
            <a:solidFill>
              <a:srgbClr val="000000"/>
            </a:solidFill>
            <a:miter lim="400000"/>
          </a:ln>
        </p:spPr>
        <p:txBody>
          <a:bodyPr lIns="0" tIns="0" rIns="0" bIns="0"/>
          <a:lstStyle/>
          <a:p>
            <a:pPr defTabSz="321457">
              <a:defRPr sz="1200">
                <a:latin typeface="Helvetica"/>
                <a:ea typeface="Helvetica"/>
                <a:cs typeface="Helvetica"/>
                <a:sym typeface="Helvetica"/>
              </a:defRPr>
            </a:pPr>
            <a:endParaRPr sz="900">
              <a:latin typeface="KorolevLiU Light" panose="02000506000000020004" pitchFamily="50" charset="0"/>
              <a:cs typeface="Calibri" panose="020F0502020204030204" pitchFamily="34" charset="0"/>
            </a:endParaRPr>
          </a:p>
        </p:txBody>
      </p:sp>
      <p:sp>
        <p:nvSpPr>
          <p:cNvPr id="14" name="Line">
            <a:extLst>
              <a:ext uri="{FF2B5EF4-FFF2-40B4-BE49-F238E27FC236}">
                <a16:creationId xmlns:a16="http://schemas.microsoft.com/office/drawing/2014/main" id="{2CDD193C-13A3-063B-24C1-9719F87868B2}"/>
              </a:ext>
            </a:extLst>
          </p:cNvPr>
          <p:cNvSpPr/>
          <p:nvPr/>
        </p:nvSpPr>
        <p:spPr>
          <a:xfrm>
            <a:off x="4065491" y="3616369"/>
            <a:ext cx="58043" cy="41300"/>
          </a:xfrm>
          <a:custGeom>
            <a:avLst/>
            <a:gdLst/>
            <a:ahLst/>
            <a:cxnLst>
              <a:cxn ang="0">
                <a:pos x="wd2" y="hd2"/>
              </a:cxn>
              <a:cxn ang="5400000">
                <a:pos x="wd2" y="hd2"/>
              </a:cxn>
              <a:cxn ang="10800000">
                <a:pos x="wd2" y="hd2"/>
              </a:cxn>
              <a:cxn ang="16200000">
                <a:pos x="wd2" y="hd2"/>
              </a:cxn>
            </a:cxnLst>
            <a:rect l="0" t="0" r="r" b="b"/>
            <a:pathLst>
              <a:path w="21600" h="21600" extrusionOk="0">
                <a:moveTo>
                  <a:pt x="21600" y="13763"/>
                </a:moveTo>
                <a:lnTo>
                  <a:pt x="0" y="21600"/>
                </a:lnTo>
                <a:lnTo>
                  <a:pt x="16615" y="0"/>
                </a:lnTo>
              </a:path>
            </a:pathLst>
          </a:custGeom>
          <a:ln>
            <a:solidFill>
              <a:srgbClr val="000000"/>
            </a:solidFill>
            <a:miter lim="400000"/>
          </a:ln>
        </p:spPr>
        <p:txBody>
          <a:bodyPr lIns="35719" tIns="35719" rIns="35719" bIns="35719" anchor="ctr"/>
          <a:lstStyle/>
          <a:p>
            <a:pPr marL="28573" marR="28573" defTabSz="642915">
              <a:defRPr sz="2700">
                <a:uFill>
                  <a:solidFill>
                    <a:srgbClr val="000000"/>
                  </a:solidFill>
                </a:uFill>
                <a:latin typeface="Verdana"/>
                <a:ea typeface="Verdana"/>
                <a:cs typeface="Verdana"/>
                <a:sym typeface="Verdana"/>
              </a:defRPr>
            </a:pPr>
            <a:endParaRPr sz="2000">
              <a:latin typeface="KorolevLiU Light" panose="02000506000000020004" pitchFamily="50" charset="0"/>
              <a:cs typeface="Calibri" panose="020F0502020204030204" pitchFamily="34" charset="0"/>
            </a:endParaRPr>
          </a:p>
        </p:txBody>
      </p:sp>
      <p:sp>
        <p:nvSpPr>
          <p:cNvPr id="15" name="(3,3,1)">
            <a:extLst>
              <a:ext uri="{FF2B5EF4-FFF2-40B4-BE49-F238E27FC236}">
                <a16:creationId xmlns:a16="http://schemas.microsoft.com/office/drawing/2014/main" id="{322C4E6F-7DDD-E7C5-4943-6C05943BBD89}"/>
              </a:ext>
            </a:extLst>
          </p:cNvPr>
          <p:cNvSpPr txBox="1"/>
          <p:nvPr/>
        </p:nvSpPr>
        <p:spPr>
          <a:xfrm>
            <a:off x="4389192" y="3188860"/>
            <a:ext cx="375103" cy="1838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l" defTabSz="914400">
              <a:buClr>
                <a:srgbClr val="000000"/>
              </a:buClr>
              <a:buFont typeface="Verdana"/>
              <a:defRPr sz="1700">
                <a:uFill>
                  <a:solidFill>
                    <a:srgbClr val="000000"/>
                  </a:solidFill>
                </a:uFill>
                <a:latin typeface="Verdana"/>
                <a:ea typeface="Verdana"/>
                <a:cs typeface="Verdana"/>
                <a:sym typeface="Verdana"/>
              </a:defRPr>
            </a:lvl1pPr>
          </a:lstStyle>
          <a:p>
            <a:r>
              <a:rPr sz="1200">
                <a:latin typeface="KorolevLiU Light" panose="02000506000000020004" pitchFamily="50" charset="0"/>
                <a:cs typeface="Calibri" panose="020F0502020204030204" pitchFamily="34" charset="0"/>
              </a:rPr>
              <a:t>(3,3,1)</a:t>
            </a:r>
          </a:p>
        </p:txBody>
      </p:sp>
      <p:sp>
        <p:nvSpPr>
          <p:cNvPr id="16" name="(2,3,0)">
            <a:extLst>
              <a:ext uri="{FF2B5EF4-FFF2-40B4-BE49-F238E27FC236}">
                <a16:creationId xmlns:a16="http://schemas.microsoft.com/office/drawing/2014/main" id="{7FBADEE1-EA62-4017-13F1-328B5D0D9B69}"/>
              </a:ext>
            </a:extLst>
          </p:cNvPr>
          <p:cNvSpPr txBox="1"/>
          <p:nvPr/>
        </p:nvSpPr>
        <p:spPr>
          <a:xfrm>
            <a:off x="3250657" y="3696736"/>
            <a:ext cx="437620" cy="1838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l" defTabSz="914400">
              <a:buClr>
                <a:srgbClr val="000000"/>
              </a:buClr>
              <a:buFont typeface="Verdana"/>
              <a:defRPr sz="1700">
                <a:uFill>
                  <a:solidFill>
                    <a:srgbClr val="000000"/>
                  </a:solidFill>
                </a:uFill>
                <a:latin typeface="Verdana"/>
                <a:ea typeface="Verdana"/>
                <a:cs typeface="Verdana"/>
                <a:sym typeface="Verdana"/>
              </a:defRPr>
            </a:lvl1pPr>
          </a:lstStyle>
          <a:p>
            <a:r>
              <a:rPr sz="1200">
                <a:latin typeface="KorolevLiU Light" panose="02000506000000020004" pitchFamily="50" charset="0"/>
                <a:cs typeface="Calibri" panose="020F0502020204030204" pitchFamily="34" charset="0"/>
              </a:rPr>
              <a:t>(2,3,0)</a:t>
            </a:r>
          </a:p>
        </p:txBody>
      </p:sp>
      <p:sp>
        <p:nvSpPr>
          <p:cNvPr id="17" name="(3,2,0)">
            <a:extLst>
              <a:ext uri="{FF2B5EF4-FFF2-40B4-BE49-F238E27FC236}">
                <a16:creationId xmlns:a16="http://schemas.microsoft.com/office/drawing/2014/main" id="{4434EA2D-4954-2350-4005-5C0C83366B10}"/>
              </a:ext>
            </a:extLst>
          </p:cNvPr>
          <p:cNvSpPr txBox="1"/>
          <p:nvPr/>
        </p:nvSpPr>
        <p:spPr>
          <a:xfrm>
            <a:off x="3846714" y="3697852"/>
            <a:ext cx="437620" cy="1838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l" defTabSz="914400">
              <a:buClr>
                <a:srgbClr val="000000"/>
              </a:buClr>
              <a:buFont typeface="Verdana"/>
              <a:defRPr sz="1700">
                <a:uFill>
                  <a:solidFill>
                    <a:srgbClr val="000000"/>
                  </a:solidFill>
                </a:uFill>
                <a:latin typeface="Verdana"/>
                <a:ea typeface="Verdana"/>
                <a:cs typeface="Verdana"/>
                <a:sym typeface="Verdana"/>
              </a:defRPr>
            </a:lvl1pPr>
          </a:lstStyle>
          <a:p>
            <a:r>
              <a:rPr sz="1200">
                <a:latin typeface="KorolevLiU Light" panose="02000506000000020004" pitchFamily="50" charset="0"/>
                <a:cs typeface="Calibri" panose="020F0502020204030204" pitchFamily="34" charset="0"/>
              </a:rPr>
              <a:t>(3,2,0)</a:t>
            </a:r>
          </a:p>
        </p:txBody>
      </p:sp>
      <p:sp>
        <p:nvSpPr>
          <p:cNvPr id="18" name="(2,2,0)">
            <a:extLst>
              <a:ext uri="{FF2B5EF4-FFF2-40B4-BE49-F238E27FC236}">
                <a16:creationId xmlns:a16="http://schemas.microsoft.com/office/drawing/2014/main" id="{B9647B50-3F72-87E9-12E8-1D4E312BA1F9}"/>
              </a:ext>
            </a:extLst>
          </p:cNvPr>
          <p:cNvSpPr txBox="1"/>
          <p:nvPr/>
        </p:nvSpPr>
        <p:spPr>
          <a:xfrm>
            <a:off x="4391425" y="3697852"/>
            <a:ext cx="436017" cy="1838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l" defTabSz="914400">
              <a:buClr>
                <a:srgbClr val="000000"/>
              </a:buClr>
              <a:buFont typeface="Verdana"/>
              <a:defRPr sz="1700">
                <a:uFill>
                  <a:solidFill>
                    <a:srgbClr val="000000"/>
                  </a:solidFill>
                </a:uFill>
                <a:latin typeface="Verdana"/>
                <a:ea typeface="Verdana"/>
                <a:cs typeface="Verdana"/>
                <a:sym typeface="Verdana"/>
              </a:defRPr>
            </a:lvl1pPr>
          </a:lstStyle>
          <a:p>
            <a:r>
              <a:rPr sz="1200">
                <a:latin typeface="KorolevLiU Light" panose="02000506000000020004" pitchFamily="50" charset="0"/>
                <a:cs typeface="Calibri" panose="020F0502020204030204" pitchFamily="34" charset="0"/>
              </a:rPr>
              <a:t>(2,2,0)</a:t>
            </a:r>
          </a:p>
        </p:txBody>
      </p:sp>
      <p:sp>
        <p:nvSpPr>
          <p:cNvPr id="19" name="(1,3,0)">
            <a:extLst>
              <a:ext uri="{FF2B5EF4-FFF2-40B4-BE49-F238E27FC236}">
                <a16:creationId xmlns:a16="http://schemas.microsoft.com/office/drawing/2014/main" id="{4E64D8A6-96C5-C806-F784-1E6606B6A840}"/>
              </a:ext>
            </a:extLst>
          </p:cNvPr>
          <p:cNvSpPr txBox="1"/>
          <p:nvPr/>
        </p:nvSpPr>
        <p:spPr>
          <a:xfrm>
            <a:off x="5006457" y="3711247"/>
            <a:ext cx="376706" cy="1838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l" defTabSz="914400">
              <a:buClr>
                <a:srgbClr val="000000"/>
              </a:buClr>
              <a:buFont typeface="Verdana"/>
              <a:defRPr sz="1700">
                <a:uFill>
                  <a:solidFill>
                    <a:srgbClr val="000000"/>
                  </a:solidFill>
                </a:uFill>
                <a:latin typeface="Verdana"/>
                <a:ea typeface="Verdana"/>
                <a:cs typeface="Verdana"/>
                <a:sym typeface="Verdana"/>
              </a:defRPr>
            </a:lvl1pPr>
          </a:lstStyle>
          <a:p>
            <a:r>
              <a:rPr sz="1200">
                <a:latin typeface="KorolevLiU Light" panose="02000506000000020004" pitchFamily="50" charset="0"/>
                <a:cs typeface="Calibri" panose="020F0502020204030204" pitchFamily="34" charset="0"/>
              </a:rPr>
              <a:t>(1,3,0)</a:t>
            </a:r>
          </a:p>
        </p:txBody>
      </p:sp>
      <p:sp>
        <p:nvSpPr>
          <p:cNvPr id="20" name="(3,1,0)">
            <a:extLst>
              <a:ext uri="{FF2B5EF4-FFF2-40B4-BE49-F238E27FC236}">
                <a16:creationId xmlns:a16="http://schemas.microsoft.com/office/drawing/2014/main" id="{630243EF-20CA-BB81-7AC8-64FCA3BBE938}"/>
              </a:ext>
            </a:extLst>
          </p:cNvPr>
          <p:cNvSpPr txBox="1"/>
          <p:nvPr/>
        </p:nvSpPr>
        <p:spPr>
          <a:xfrm>
            <a:off x="5621489" y="3697852"/>
            <a:ext cx="376706" cy="1838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l" defTabSz="914400">
              <a:buClr>
                <a:srgbClr val="000000"/>
              </a:buClr>
              <a:buFont typeface="Verdana"/>
              <a:defRPr sz="1700">
                <a:uFill>
                  <a:solidFill>
                    <a:srgbClr val="000000"/>
                  </a:solidFill>
                </a:uFill>
                <a:latin typeface="Verdana"/>
                <a:ea typeface="Verdana"/>
                <a:cs typeface="Verdana"/>
                <a:sym typeface="Verdana"/>
              </a:defRPr>
            </a:lvl1pPr>
          </a:lstStyle>
          <a:p>
            <a:r>
              <a:rPr sz="1200">
                <a:latin typeface="KorolevLiU Light" panose="02000506000000020004" pitchFamily="50" charset="0"/>
                <a:cs typeface="Calibri" panose="020F0502020204030204" pitchFamily="34" charset="0"/>
              </a:rPr>
              <a:t>(3,1,0)</a:t>
            </a:r>
          </a:p>
        </p:txBody>
      </p:sp>
      <p:sp>
        <p:nvSpPr>
          <p:cNvPr id="21" name="Line">
            <a:extLst>
              <a:ext uri="{FF2B5EF4-FFF2-40B4-BE49-F238E27FC236}">
                <a16:creationId xmlns:a16="http://schemas.microsoft.com/office/drawing/2014/main" id="{80B2A5AE-31C6-D7EE-FA5D-A6CAAD62AD88}"/>
              </a:ext>
            </a:extLst>
          </p:cNvPr>
          <p:cNvSpPr/>
          <p:nvPr/>
        </p:nvSpPr>
        <p:spPr>
          <a:xfrm>
            <a:off x="4596808" y="3367454"/>
            <a:ext cx="532433" cy="290215"/>
          </a:xfrm>
          <a:prstGeom prst="line">
            <a:avLst/>
          </a:prstGeom>
          <a:ln>
            <a:solidFill>
              <a:srgbClr val="000000"/>
            </a:solidFill>
            <a:miter lim="400000"/>
          </a:ln>
        </p:spPr>
        <p:txBody>
          <a:bodyPr lIns="0" tIns="0" rIns="0" bIns="0"/>
          <a:lstStyle/>
          <a:p>
            <a:pPr defTabSz="321457">
              <a:defRPr sz="1200">
                <a:latin typeface="Helvetica"/>
                <a:ea typeface="Helvetica"/>
                <a:cs typeface="Helvetica"/>
                <a:sym typeface="Helvetica"/>
              </a:defRPr>
            </a:pPr>
            <a:endParaRPr sz="900">
              <a:latin typeface="KorolevLiU Light" panose="02000506000000020004" pitchFamily="50" charset="0"/>
              <a:cs typeface="Calibri" panose="020F0502020204030204" pitchFamily="34" charset="0"/>
            </a:endParaRPr>
          </a:p>
        </p:txBody>
      </p:sp>
      <p:sp>
        <p:nvSpPr>
          <p:cNvPr id="22" name="Line">
            <a:extLst>
              <a:ext uri="{FF2B5EF4-FFF2-40B4-BE49-F238E27FC236}">
                <a16:creationId xmlns:a16="http://schemas.microsoft.com/office/drawing/2014/main" id="{BB87C557-EB1C-C876-FC41-8BA22AEAF7DB}"/>
              </a:ext>
            </a:extLst>
          </p:cNvPr>
          <p:cNvSpPr/>
          <p:nvPr/>
        </p:nvSpPr>
        <p:spPr>
          <a:xfrm>
            <a:off x="5071197" y="3616369"/>
            <a:ext cx="58044" cy="41300"/>
          </a:xfrm>
          <a:custGeom>
            <a:avLst/>
            <a:gdLst/>
            <a:ahLst/>
            <a:cxnLst>
              <a:cxn ang="0">
                <a:pos x="wd2" y="hd2"/>
              </a:cxn>
              <a:cxn ang="5400000">
                <a:pos x="wd2" y="hd2"/>
              </a:cxn>
              <a:cxn ang="10800000">
                <a:pos x="wd2" y="hd2"/>
              </a:cxn>
              <a:cxn ang="16200000">
                <a:pos x="wd2" y="hd2"/>
              </a:cxn>
            </a:cxnLst>
            <a:rect l="0" t="0" r="r" b="b"/>
            <a:pathLst>
              <a:path w="21600" h="21600" extrusionOk="0">
                <a:moveTo>
                  <a:pt x="5086" y="0"/>
                </a:moveTo>
                <a:lnTo>
                  <a:pt x="21600" y="21600"/>
                </a:lnTo>
                <a:lnTo>
                  <a:pt x="0" y="13763"/>
                </a:lnTo>
              </a:path>
            </a:pathLst>
          </a:custGeom>
          <a:ln>
            <a:solidFill>
              <a:srgbClr val="000000"/>
            </a:solidFill>
            <a:miter lim="400000"/>
          </a:ln>
        </p:spPr>
        <p:txBody>
          <a:bodyPr lIns="35719" tIns="35719" rIns="35719" bIns="35719" anchor="ctr"/>
          <a:lstStyle/>
          <a:p>
            <a:pPr marL="28573" marR="28573" defTabSz="642915">
              <a:defRPr sz="2700">
                <a:uFill>
                  <a:solidFill>
                    <a:srgbClr val="000000"/>
                  </a:solidFill>
                </a:uFill>
                <a:latin typeface="Verdana"/>
                <a:ea typeface="Verdana"/>
                <a:cs typeface="Verdana"/>
                <a:sym typeface="Verdana"/>
              </a:defRPr>
            </a:pPr>
            <a:endParaRPr sz="2000">
              <a:latin typeface="KorolevLiU Light" panose="02000506000000020004" pitchFamily="50" charset="0"/>
              <a:cs typeface="Calibri" panose="020F0502020204030204" pitchFamily="34" charset="0"/>
            </a:endParaRPr>
          </a:p>
        </p:txBody>
      </p:sp>
      <p:sp>
        <p:nvSpPr>
          <p:cNvPr id="23" name="Line">
            <a:extLst>
              <a:ext uri="{FF2B5EF4-FFF2-40B4-BE49-F238E27FC236}">
                <a16:creationId xmlns:a16="http://schemas.microsoft.com/office/drawing/2014/main" id="{EACCA809-EDF8-6EF1-51FC-4873E9EA502B}"/>
              </a:ext>
            </a:extLst>
          </p:cNvPr>
          <p:cNvSpPr/>
          <p:nvPr/>
        </p:nvSpPr>
        <p:spPr>
          <a:xfrm flipH="1">
            <a:off x="3559848" y="4559567"/>
            <a:ext cx="1036960" cy="295796"/>
          </a:xfrm>
          <a:prstGeom prst="line">
            <a:avLst/>
          </a:prstGeom>
          <a:ln>
            <a:solidFill>
              <a:srgbClr val="000000"/>
            </a:solidFill>
            <a:miter lim="400000"/>
          </a:ln>
        </p:spPr>
        <p:txBody>
          <a:bodyPr lIns="0" tIns="0" rIns="0" bIns="0"/>
          <a:lstStyle/>
          <a:p>
            <a:pPr defTabSz="321457">
              <a:defRPr sz="1200">
                <a:latin typeface="Helvetica"/>
                <a:ea typeface="Helvetica"/>
                <a:cs typeface="Helvetica"/>
                <a:sym typeface="Helvetica"/>
              </a:defRPr>
            </a:pPr>
            <a:endParaRPr sz="900">
              <a:latin typeface="KorolevLiU Light" panose="02000506000000020004" pitchFamily="50" charset="0"/>
              <a:cs typeface="Calibri" panose="020F0502020204030204" pitchFamily="34" charset="0"/>
            </a:endParaRPr>
          </a:p>
        </p:txBody>
      </p:sp>
      <p:sp>
        <p:nvSpPr>
          <p:cNvPr id="24" name="Line">
            <a:extLst>
              <a:ext uri="{FF2B5EF4-FFF2-40B4-BE49-F238E27FC236}">
                <a16:creationId xmlns:a16="http://schemas.microsoft.com/office/drawing/2014/main" id="{38B12C16-3595-3BDA-12B6-E8C7247CED0D}"/>
              </a:ext>
            </a:extLst>
          </p:cNvPr>
          <p:cNvSpPr/>
          <p:nvPr/>
        </p:nvSpPr>
        <p:spPr>
          <a:xfrm>
            <a:off x="3559847" y="4824109"/>
            <a:ext cx="59160" cy="31255"/>
          </a:xfrm>
          <a:custGeom>
            <a:avLst/>
            <a:gdLst/>
            <a:ahLst/>
            <a:cxnLst>
              <a:cxn ang="0">
                <a:pos x="wd2" y="hd2"/>
              </a:cxn>
              <a:cxn ang="5400000">
                <a:pos x="wd2" y="hd2"/>
              </a:cxn>
              <a:cxn ang="10800000">
                <a:pos x="wd2" y="hd2"/>
              </a:cxn>
              <a:cxn ang="16200000">
                <a:pos x="wd2" y="hd2"/>
              </a:cxn>
            </a:cxnLst>
            <a:rect l="0" t="0" r="r" b="b"/>
            <a:pathLst>
              <a:path w="21600" h="21600" extrusionOk="0">
                <a:moveTo>
                  <a:pt x="21600" y="20559"/>
                </a:moveTo>
                <a:lnTo>
                  <a:pt x="0" y="21600"/>
                </a:lnTo>
                <a:lnTo>
                  <a:pt x="18900" y="0"/>
                </a:lnTo>
              </a:path>
            </a:pathLst>
          </a:custGeom>
          <a:ln>
            <a:solidFill>
              <a:srgbClr val="000000"/>
            </a:solidFill>
            <a:miter lim="400000"/>
          </a:ln>
        </p:spPr>
        <p:txBody>
          <a:bodyPr lIns="35719" tIns="35719" rIns="35719" bIns="35719" anchor="ctr"/>
          <a:lstStyle/>
          <a:p>
            <a:pPr marL="28573" marR="28573" defTabSz="642915">
              <a:defRPr sz="2700">
                <a:uFill>
                  <a:solidFill>
                    <a:srgbClr val="000000"/>
                  </a:solidFill>
                </a:uFill>
                <a:latin typeface="Verdana"/>
                <a:ea typeface="Verdana"/>
                <a:cs typeface="Verdana"/>
                <a:sym typeface="Verdana"/>
              </a:defRPr>
            </a:pPr>
            <a:endParaRPr sz="2000">
              <a:latin typeface="KorolevLiU Light" panose="02000506000000020004" pitchFamily="50" charset="0"/>
              <a:cs typeface="Calibri" panose="020F0502020204030204" pitchFamily="34" charset="0"/>
            </a:endParaRPr>
          </a:p>
        </p:txBody>
      </p:sp>
      <p:sp>
        <p:nvSpPr>
          <p:cNvPr id="25" name="Line">
            <a:extLst>
              <a:ext uri="{FF2B5EF4-FFF2-40B4-BE49-F238E27FC236}">
                <a16:creationId xmlns:a16="http://schemas.microsoft.com/office/drawing/2014/main" id="{B8DF1DC5-562C-EDCF-3CB7-8FC9646E9B0E}"/>
              </a:ext>
            </a:extLst>
          </p:cNvPr>
          <p:cNvSpPr/>
          <p:nvPr/>
        </p:nvSpPr>
        <p:spPr>
          <a:xfrm>
            <a:off x="4596808" y="4559567"/>
            <a:ext cx="2232" cy="283518"/>
          </a:xfrm>
          <a:prstGeom prst="line">
            <a:avLst/>
          </a:prstGeom>
          <a:ln>
            <a:solidFill>
              <a:srgbClr val="000000"/>
            </a:solidFill>
            <a:miter lim="400000"/>
          </a:ln>
        </p:spPr>
        <p:txBody>
          <a:bodyPr lIns="0" tIns="0" rIns="0" bIns="0"/>
          <a:lstStyle/>
          <a:p>
            <a:pPr defTabSz="321457">
              <a:defRPr sz="1200">
                <a:latin typeface="Helvetica"/>
                <a:ea typeface="Helvetica"/>
                <a:cs typeface="Helvetica"/>
                <a:sym typeface="Helvetica"/>
              </a:defRPr>
            </a:pPr>
            <a:endParaRPr sz="900">
              <a:latin typeface="KorolevLiU Light" panose="02000506000000020004" pitchFamily="50" charset="0"/>
              <a:cs typeface="Calibri" panose="020F0502020204030204" pitchFamily="34" charset="0"/>
            </a:endParaRPr>
          </a:p>
        </p:txBody>
      </p:sp>
      <p:sp>
        <p:nvSpPr>
          <p:cNvPr id="26" name="Line">
            <a:extLst>
              <a:ext uri="{FF2B5EF4-FFF2-40B4-BE49-F238E27FC236}">
                <a16:creationId xmlns:a16="http://schemas.microsoft.com/office/drawing/2014/main" id="{B47F9977-8014-FF8A-C016-25D8E533313A}"/>
              </a:ext>
            </a:extLst>
          </p:cNvPr>
          <p:cNvSpPr/>
          <p:nvPr/>
        </p:nvSpPr>
        <p:spPr>
          <a:xfrm>
            <a:off x="4582297" y="4783925"/>
            <a:ext cx="30138" cy="591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34" y="21600"/>
                </a:lnTo>
                <a:lnTo>
                  <a:pt x="0" y="0"/>
                </a:lnTo>
              </a:path>
            </a:pathLst>
          </a:custGeom>
          <a:ln>
            <a:solidFill>
              <a:srgbClr val="000000"/>
            </a:solidFill>
            <a:miter lim="400000"/>
          </a:ln>
        </p:spPr>
        <p:txBody>
          <a:bodyPr lIns="35719" tIns="35719" rIns="35719" bIns="35719" anchor="ctr"/>
          <a:lstStyle/>
          <a:p>
            <a:pPr marL="28573" marR="28573" defTabSz="642915">
              <a:defRPr sz="2700">
                <a:uFill>
                  <a:solidFill>
                    <a:srgbClr val="000000"/>
                  </a:solidFill>
                </a:uFill>
                <a:latin typeface="Verdana"/>
                <a:ea typeface="Verdana"/>
                <a:cs typeface="Verdana"/>
                <a:sym typeface="Verdana"/>
              </a:defRPr>
            </a:pPr>
            <a:endParaRPr sz="2000">
              <a:latin typeface="KorolevLiU Light" panose="02000506000000020004" pitchFamily="50" charset="0"/>
              <a:cs typeface="Calibri" panose="020F0502020204030204" pitchFamily="34" charset="0"/>
            </a:endParaRPr>
          </a:p>
        </p:txBody>
      </p:sp>
      <p:sp>
        <p:nvSpPr>
          <p:cNvPr id="27" name="Line">
            <a:extLst>
              <a:ext uri="{FF2B5EF4-FFF2-40B4-BE49-F238E27FC236}">
                <a16:creationId xmlns:a16="http://schemas.microsoft.com/office/drawing/2014/main" id="{17B3FECB-8D0B-BC4C-732F-04173C9771C4}"/>
              </a:ext>
            </a:extLst>
          </p:cNvPr>
          <p:cNvSpPr/>
          <p:nvPr/>
        </p:nvSpPr>
        <p:spPr>
          <a:xfrm>
            <a:off x="4596808" y="4559568"/>
            <a:ext cx="966639" cy="293564"/>
          </a:xfrm>
          <a:prstGeom prst="line">
            <a:avLst/>
          </a:prstGeom>
          <a:ln>
            <a:solidFill>
              <a:srgbClr val="000000"/>
            </a:solidFill>
            <a:miter lim="400000"/>
          </a:ln>
        </p:spPr>
        <p:txBody>
          <a:bodyPr lIns="0" tIns="0" rIns="0" bIns="0"/>
          <a:lstStyle/>
          <a:p>
            <a:pPr defTabSz="321457">
              <a:defRPr sz="1200">
                <a:latin typeface="Helvetica"/>
                <a:ea typeface="Helvetica"/>
                <a:cs typeface="Helvetica"/>
                <a:sym typeface="Helvetica"/>
              </a:defRPr>
            </a:pPr>
            <a:endParaRPr sz="900">
              <a:latin typeface="KorolevLiU Light" panose="02000506000000020004" pitchFamily="50" charset="0"/>
              <a:cs typeface="Calibri" panose="020F0502020204030204" pitchFamily="34" charset="0"/>
            </a:endParaRPr>
          </a:p>
        </p:txBody>
      </p:sp>
      <p:sp>
        <p:nvSpPr>
          <p:cNvPr id="28" name="Line">
            <a:extLst>
              <a:ext uri="{FF2B5EF4-FFF2-40B4-BE49-F238E27FC236}">
                <a16:creationId xmlns:a16="http://schemas.microsoft.com/office/drawing/2014/main" id="{ED4BA174-DFA3-95C9-94CE-96550E8662C9}"/>
              </a:ext>
            </a:extLst>
          </p:cNvPr>
          <p:cNvSpPr/>
          <p:nvPr/>
        </p:nvSpPr>
        <p:spPr>
          <a:xfrm>
            <a:off x="5503172" y="4822993"/>
            <a:ext cx="60275" cy="30138"/>
          </a:xfrm>
          <a:custGeom>
            <a:avLst/>
            <a:gdLst/>
            <a:ahLst/>
            <a:cxnLst>
              <a:cxn ang="0">
                <a:pos x="wd2" y="hd2"/>
              </a:cxn>
              <a:cxn ang="5400000">
                <a:pos x="wd2" y="hd2"/>
              </a:cxn>
              <a:cxn ang="10800000">
                <a:pos x="wd2" y="hd2"/>
              </a:cxn>
              <a:cxn ang="16200000">
                <a:pos x="wd2" y="hd2"/>
              </a:cxn>
            </a:cxnLst>
            <a:rect l="0" t="0" r="r" b="b"/>
            <a:pathLst>
              <a:path w="21600" h="21600" extrusionOk="0">
                <a:moveTo>
                  <a:pt x="2948" y="0"/>
                </a:moveTo>
                <a:lnTo>
                  <a:pt x="21600" y="21600"/>
                </a:lnTo>
                <a:lnTo>
                  <a:pt x="0" y="19821"/>
                </a:lnTo>
              </a:path>
            </a:pathLst>
          </a:custGeom>
          <a:ln>
            <a:solidFill>
              <a:srgbClr val="000000"/>
            </a:solidFill>
            <a:miter lim="400000"/>
          </a:ln>
        </p:spPr>
        <p:txBody>
          <a:bodyPr lIns="35719" tIns="35719" rIns="35719" bIns="35719" anchor="ctr"/>
          <a:lstStyle/>
          <a:p>
            <a:pPr marL="28573" marR="28573" defTabSz="642915">
              <a:defRPr sz="2700">
                <a:uFill>
                  <a:solidFill>
                    <a:srgbClr val="000000"/>
                  </a:solidFill>
                </a:uFill>
                <a:latin typeface="Verdana"/>
                <a:ea typeface="Verdana"/>
                <a:cs typeface="Verdana"/>
                <a:sym typeface="Verdana"/>
              </a:defRPr>
            </a:pPr>
            <a:endParaRPr sz="2000">
              <a:latin typeface="KorolevLiU Light" panose="02000506000000020004" pitchFamily="50" charset="0"/>
              <a:cs typeface="Calibri" panose="020F0502020204030204" pitchFamily="34" charset="0"/>
            </a:endParaRPr>
          </a:p>
        </p:txBody>
      </p:sp>
      <p:sp>
        <p:nvSpPr>
          <p:cNvPr id="29" name="Line">
            <a:extLst>
              <a:ext uri="{FF2B5EF4-FFF2-40B4-BE49-F238E27FC236}">
                <a16:creationId xmlns:a16="http://schemas.microsoft.com/office/drawing/2014/main" id="{283B9146-5D85-B569-C527-9A7F39B3F1F5}"/>
              </a:ext>
            </a:extLst>
          </p:cNvPr>
          <p:cNvSpPr/>
          <p:nvPr/>
        </p:nvSpPr>
        <p:spPr>
          <a:xfrm flipH="1">
            <a:off x="4065492" y="4559567"/>
            <a:ext cx="531316" cy="291331"/>
          </a:xfrm>
          <a:prstGeom prst="line">
            <a:avLst/>
          </a:prstGeom>
          <a:ln>
            <a:solidFill>
              <a:srgbClr val="000000"/>
            </a:solidFill>
            <a:miter lim="400000"/>
          </a:ln>
        </p:spPr>
        <p:txBody>
          <a:bodyPr lIns="0" tIns="0" rIns="0" bIns="0"/>
          <a:lstStyle/>
          <a:p>
            <a:pPr defTabSz="321457">
              <a:defRPr sz="1200">
                <a:latin typeface="Helvetica"/>
                <a:ea typeface="Helvetica"/>
                <a:cs typeface="Helvetica"/>
                <a:sym typeface="Helvetica"/>
              </a:defRPr>
            </a:pPr>
            <a:endParaRPr sz="900">
              <a:latin typeface="KorolevLiU Light" panose="02000506000000020004" pitchFamily="50" charset="0"/>
              <a:cs typeface="Calibri" panose="020F0502020204030204" pitchFamily="34" charset="0"/>
            </a:endParaRPr>
          </a:p>
        </p:txBody>
      </p:sp>
      <p:sp>
        <p:nvSpPr>
          <p:cNvPr id="30" name="Line">
            <a:extLst>
              <a:ext uri="{FF2B5EF4-FFF2-40B4-BE49-F238E27FC236}">
                <a16:creationId xmlns:a16="http://schemas.microsoft.com/office/drawing/2014/main" id="{BEAAB1D2-7159-F122-39E6-9275F77FB75C}"/>
              </a:ext>
            </a:extLst>
          </p:cNvPr>
          <p:cNvSpPr/>
          <p:nvPr/>
        </p:nvSpPr>
        <p:spPr>
          <a:xfrm>
            <a:off x="4065491" y="4809599"/>
            <a:ext cx="58043" cy="41300"/>
          </a:xfrm>
          <a:custGeom>
            <a:avLst/>
            <a:gdLst/>
            <a:ahLst/>
            <a:cxnLst>
              <a:cxn ang="0">
                <a:pos x="wd2" y="hd2"/>
              </a:cxn>
              <a:cxn ang="5400000">
                <a:pos x="wd2" y="hd2"/>
              </a:cxn>
              <a:cxn ang="10800000">
                <a:pos x="wd2" y="hd2"/>
              </a:cxn>
              <a:cxn ang="16200000">
                <a:pos x="wd2" y="hd2"/>
              </a:cxn>
            </a:cxnLst>
            <a:rect l="0" t="0" r="r" b="b"/>
            <a:pathLst>
              <a:path w="21600" h="21600" extrusionOk="0">
                <a:moveTo>
                  <a:pt x="21600" y="13789"/>
                </a:moveTo>
                <a:lnTo>
                  <a:pt x="0" y="21600"/>
                </a:lnTo>
                <a:lnTo>
                  <a:pt x="16615" y="0"/>
                </a:lnTo>
              </a:path>
            </a:pathLst>
          </a:custGeom>
          <a:ln>
            <a:solidFill>
              <a:srgbClr val="000000"/>
            </a:solidFill>
            <a:miter lim="400000"/>
          </a:ln>
        </p:spPr>
        <p:txBody>
          <a:bodyPr lIns="35719" tIns="35719" rIns="35719" bIns="35719" anchor="ctr"/>
          <a:lstStyle/>
          <a:p>
            <a:pPr marL="28573" marR="28573" defTabSz="642915">
              <a:defRPr sz="2700">
                <a:uFill>
                  <a:solidFill>
                    <a:srgbClr val="000000"/>
                  </a:solidFill>
                </a:uFill>
                <a:latin typeface="Verdana"/>
                <a:ea typeface="Verdana"/>
                <a:cs typeface="Verdana"/>
                <a:sym typeface="Verdana"/>
              </a:defRPr>
            </a:pPr>
            <a:endParaRPr sz="2000">
              <a:latin typeface="KorolevLiU Light" panose="02000506000000020004" pitchFamily="50" charset="0"/>
              <a:cs typeface="Calibri" panose="020F0502020204030204" pitchFamily="34" charset="0"/>
            </a:endParaRPr>
          </a:p>
        </p:txBody>
      </p:sp>
      <p:sp>
        <p:nvSpPr>
          <p:cNvPr id="31" name="Line">
            <a:extLst>
              <a:ext uri="{FF2B5EF4-FFF2-40B4-BE49-F238E27FC236}">
                <a16:creationId xmlns:a16="http://schemas.microsoft.com/office/drawing/2014/main" id="{088C5DD6-FA16-C8F9-B84D-BC5E184496BB}"/>
              </a:ext>
            </a:extLst>
          </p:cNvPr>
          <p:cNvSpPr/>
          <p:nvPr/>
        </p:nvSpPr>
        <p:spPr>
          <a:xfrm>
            <a:off x="4053212" y="5044003"/>
            <a:ext cx="1117" cy="283518"/>
          </a:xfrm>
          <a:prstGeom prst="line">
            <a:avLst/>
          </a:prstGeom>
          <a:ln>
            <a:solidFill>
              <a:srgbClr val="000000"/>
            </a:solidFill>
            <a:miter lim="400000"/>
          </a:ln>
        </p:spPr>
        <p:txBody>
          <a:bodyPr lIns="0" tIns="0" rIns="0" bIns="0"/>
          <a:lstStyle/>
          <a:p>
            <a:pPr defTabSz="321457">
              <a:defRPr sz="1200">
                <a:latin typeface="Helvetica"/>
                <a:ea typeface="Helvetica"/>
                <a:cs typeface="Helvetica"/>
                <a:sym typeface="Helvetica"/>
              </a:defRPr>
            </a:pPr>
            <a:endParaRPr sz="900">
              <a:latin typeface="KorolevLiU Light" panose="02000506000000020004" pitchFamily="50" charset="0"/>
              <a:cs typeface="Calibri" panose="020F0502020204030204" pitchFamily="34" charset="0"/>
            </a:endParaRPr>
          </a:p>
        </p:txBody>
      </p:sp>
      <p:sp>
        <p:nvSpPr>
          <p:cNvPr id="32" name="Line">
            <a:extLst>
              <a:ext uri="{FF2B5EF4-FFF2-40B4-BE49-F238E27FC236}">
                <a16:creationId xmlns:a16="http://schemas.microsoft.com/office/drawing/2014/main" id="{53FBC09C-EFBA-79A8-021F-874F8505A426}"/>
              </a:ext>
            </a:extLst>
          </p:cNvPr>
          <p:cNvSpPr/>
          <p:nvPr/>
        </p:nvSpPr>
        <p:spPr>
          <a:xfrm>
            <a:off x="4038703" y="5268361"/>
            <a:ext cx="29021" cy="591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866" y="21600"/>
                </a:lnTo>
                <a:lnTo>
                  <a:pt x="0" y="0"/>
                </a:lnTo>
              </a:path>
            </a:pathLst>
          </a:custGeom>
          <a:ln>
            <a:solidFill>
              <a:srgbClr val="000000"/>
            </a:solidFill>
            <a:miter lim="400000"/>
          </a:ln>
        </p:spPr>
        <p:txBody>
          <a:bodyPr lIns="35719" tIns="35719" rIns="35719" bIns="35719" anchor="ctr"/>
          <a:lstStyle/>
          <a:p>
            <a:pPr marL="28573" marR="28573" defTabSz="642915">
              <a:defRPr sz="2700">
                <a:uFill>
                  <a:solidFill>
                    <a:srgbClr val="000000"/>
                  </a:solidFill>
                </a:uFill>
                <a:latin typeface="Verdana"/>
                <a:ea typeface="Verdana"/>
                <a:cs typeface="Verdana"/>
                <a:sym typeface="Verdana"/>
              </a:defRPr>
            </a:pPr>
            <a:endParaRPr sz="2000">
              <a:latin typeface="KorolevLiU Light" panose="02000506000000020004" pitchFamily="50" charset="0"/>
              <a:cs typeface="Calibri" panose="020F0502020204030204" pitchFamily="34" charset="0"/>
            </a:endParaRPr>
          </a:p>
        </p:txBody>
      </p:sp>
      <p:sp>
        <p:nvSpPr>
          <p:cNvPr id="33" name="Line">
            <a:extLst>
              <a:ext uri="{FF2B5EF4-FFF2-40B4-BE49-F238E27FC236}">
                <a16:creationId xmlns:a16="http://schemas.microsoft.com/office/drawing/2014/main" id="{03A1E09D-9DE3-75FA-D816-86502F86B692}"/>
              </a:ext>
            </a:extLst>
          </p:cNvPr>
          <p:cNvSpPr/>
          <p:nvPr/>
        </p:nvSpPr>
        <p:spPr>
          <a:xfrm>
            <a:off x="4596808" y="4559567"/>
            <a:ext cx="532433" cy="291331"/>
          </a:xfrm>
          <a:prstGeom prst="line">
            <a:avLst/>
          </a:prstGeom>
          <a:ln>
            <a:solidFill>
              <a:srgbClr val="000000"/>
            </a:solidFill>
            <a:miter lim="400000"/>
          </a:ln>
        </p:spPr>
        <p:txBody>
          <a:bodyPr lIns="0" tIns="0" rIns="0" bIns="0"/>
          <a:lstStyle/>
          <a:p>
            <a:pPr defTabSz="321457">
              <a:defRPr sz="1200">
                <a:latin typeface="Helvetica"/>
                <a:ea typeface="Helvetica"/>
                <a:cs typeface="Helvetica"/>
                <a:sym typeface="Helvetica"/>
              </a:defRPr>
            </a:pPr>
            <a:endParaRPr sz="900">
              <a:latin typeface="KorolevLiU Light" panose="02000506000000020004" pitchFamily="50" charset="0"/>
              <a:cs typeface="Calibri" panose="020F0502020204030204" pitchFamily="34" charset="0"/>
            </a:endParaRPr>
          </a:p>
        </p:txBody>
      </p:sp>
      <p:sp>
        <p:nvSpPr>
          <p:cNvPr id="34" name="Line">
            <a:extLst>
              <a:ext uri="{FF2B5EF4-FFF2-40B4-BE49-F238E27FC236}">
                <a16:creationId xmlns:a16="http://schemas.microsoft.com/office/drawing/2014/main" id="{ED0D98A6-9385-EC4F-8FBD-4B956CE275A3}"/>
              </a:ext>
            </a:extLst>
          </p:cNvPr>
          <p:cNvSpPr/>
          <p:nvPr/>
        </p:nvSpPr>
        <p:spPr>
          <a:xfrm>
            <a:off x="5071197" y="4809599"/>
            <a:ext cx="58044" cy="41300"/>
          </a:xfrm>
          <a:custGeom>
            <a:avLst/>
            <a:gdLst/>
            <a:ahLst/>
            <a:cxnLst>
              <a:cxn ang="0">
                <a:pos x="wd2" y="hd2"/>
              </a:cxn>
              <a:cxn ang="5400000">
                <a:pos x="wd2" y="hd2"/>
              </a:cxn>
              <a:cxn ang="10800000">
                <a:pos x="wd2" y="hd2"/>
              </a:cxn>
              <a:cxn ang="16200000">
                <a:pos x="wd2" y="hd2"/>
              </a:cxn>
            </a:cxnLst>
            <a:rect l="0" t="0" r="r" b="b"/>
            <a:pathLst>
              <a:path w="21600" h="21600" extrusionOk="0">
                <a:moveTo>
                  <a:pt x="5086" y="0"/>
                </a:moveTo>
                <a:lnTo>
                  <a:pt x="21600" y="21600"/>
                </a:lnTo>
                <a:lnTo>
                  <a:pt x="0" y="13789"/>
                </a:lnTo>
              </a:path>
            </a:pathLst>
          </a:custGeom>
          <a:ln>
            <a:solidFill>
              <a:srgbClr val="000000"/>
            </a:solidFill>
            <a:miter lim="400000"/>
          </a:ln>
        </p:spPr>
        <p:txBody>
          <a:bodyPr lIns="35719" tIns="35719" rIns="35719" bIns="35719" anchor="ctr"/>
          <a:lstStyle/>
          <a:p>
            <a:pPr marL="28573" marR="28573" defTabSz="642915">
              <a:defRPr sz="2700">
                <a:uFill>
                  <a:solidFill>
                    <a:srgbClr val="000000"/>
                  </a:solidFill>
                </a:uFill>
                <a:latin typeface="Verdana"/>
                <a:ea typeface="Verdana"/>
                <a:cs typeface="Verdana"/>
                <a:sym typeface="Verdana"/>
              </a:defRPr>
            </a:pPr>
            <a:endParaRPr sz="2000">
              <a:latin typeface="KorolevLiU Light" panose="02000506000000020004" pitchFamily="50" charset="0"/>
              <a:cs typeface="Calibri" panose="020F0502020204030204" pitchFamily="34" charset="0"/>
            </a:endParaRPr>
          </a:p>
        </p:txBody>
      </p:sp>
      <p:sp>
        <p:nvSpPr>
          <p:cNvPr id="35" name="(3,3,1)">
            <a:extLst>
              <a:ext uri="{FF2B5EF4-FFF2-40B4-BE49-F238E27FC236}">
                <a16:creationId xmlns:a16="http://schemas.microsoft.com/office/drawing/2014/main" id="{0F185DD9-F1B3-8510-E541-74668333FD4D}"/>
              </a:ext>
            </a:extLst>
          </p:cNvPr>
          <p:cNvSpPr txBox="1"/>
          <p:nvPr/>
        </p:nvSpPr>
        <p:spPr>
          <a:xfrm>
            <a:off x="4389192" y="2653079"/>
            <a:ext cx="375103" cy="1838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l" defTabSz="914400">
              <a:buClr>
                <a:srgbClr val="000000"/>
              </a:buClr>
              <a:buFont typeface="Verdana"/>
              <a:defRPr sz="1700">
                <a:uFill>
                  <a:solidFill>
                    <a:srgbClr val="000000"/>
                  </a:solidFill>
                </a:uFill>
                <a:latin typeface="Verdana"/>
                <a:ea typeface="Verdana"/>
                <a:cs typeface="Verdana"/>
                <a:sym typeface="Verdana"/>
              </a:defRPr>
            </a:lvl1pPr>
          </a:lstStyle>
          <a:p>
            <a:r>
              <a:rPr sz="1200">
                <a:latin typeface="KorolevLiU Light" panose="02000506000000020004" pitchFamily="50" charset="0"/>
                <a:cs typeface="Calibri" panose="020F0502020204030204" pitchFamily="34" charset="0"/>
              </a:rPr>
              <a:t>(3,3,1)</a:t>
            </a:r>
          </a:p>
        </p:txBody>
      </p:sp>
      <p:sp>
        <p:nvSpPr>
          <p:cNvPr id="36" name="(a) initial state">
            <a:extLst>
              <a:ext uri="{FF2B5EF4-FFF2-40B4-BE49-F238E27FC236}">
                <a16:creationId xmlns:a16="http://schemas.microsoft.com/office/drawing/2014/main" id="{E06A9557-940D-DF56-15AA-69F7DD8691C5}"/>
              </a:ext>
            </a:extLst>
          </p:cNvPr>
          <p:cNvSpPr txBox="1"/>
          <p:nvPr/>
        </p:nvSpPr>
        <p:spPr>
          <a:xfrm>
            <a:off x="2674693" y="2653079"/>
            <a:ext cx="89697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l" defTabSz="914400">
              <a:buClr>
                <a:srgbClr val="000000"/>
              </a:buClr>
              <a:buFont typeface="Verdana"/>
              <a:defRPr sz="1700">
                <a:uFill>
                  <a:solidFill>
                    <a:srgbClr val="000000"/>
                  </a:solidFill>
                </a:uFill>
                <a:latin typeface="Verdana"/>
                <a:ea typeface="Verdana"/>
                <a:cs typeface="Verdana"/>
                <a:sym typeface="Verdana"/>
              </a:defRPr>
            </a:lvl1pPr>
          </a:lstStyle>
          <a:p>
            <a:r>
              <a:rPr sz="1200" dirty="0">
                <a:latin typeface="KorolevLiU Light" panose="02000506000000020004" pitchFamily="50" charset="0"/>
                <a:cs typeface="Calibri" panose="020F0502020204030204" pitchFamily="34" charset="0"/>
              </a:rPr>
              <a:t>(a) initial state</a:t>
            </a:r>
          </a:p>
        </p:txBody>
      </p:sp>
      <p:sp>
        <p:nvSpPr>
          <p:cNvPr id="37" name="(b) after expansion">
            <a:extLst>
              <a:ext uri="{FF2B5EF4-FFF2-40B4-BE49-F238E27FC236}">
                <a16:creationId xmlns:a16="http://schemas.microsoft.com/office/drawing/2014/main" id="{84F62AE5-57B0-51F7-A246-B2BE90CB9C57}"/>
              </a:ext>
            </a:extLst>
          </p:cNvPr>
          <p:cNvSpPr txBox="1"/>
          <p:nvPr/>
        </p:nvSpPr>
        <p:spPr>
          <a:xfrm>
            <a:off x="2674693" y="3175466"/>
            <a:ext cx="1250342" cy="1838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l" defTabSz="914400">
              <a:buClr>
                <a:srgbClr val="000000"/>
              </a:buClr>
              <a:buFont typeface="Verdana"/>
              <a:defRPr sz="1700">
                <a:uFill>
                  <a:solidFill>
                    <a:srgbClr val="000000"/>
                  </a:solidFill>
                </a:uFill>
                <a:latin typeface="Verdana"/>
                <a:ea typeface="Verdana"/>
                <a:cs typeface="Verdana"/>
                <a:sym typeface="Verdana"/>
              </a:defRPr>
            </a:lvl1pPr>
          </a:lstStyle>
          <a:p>
            <a:r>
              <a:rPr sz="1200">
                <a:latin typeface="KorolevLiU Light" panose="02000506000000020004" pitchFamily="50" charset="0"/>
                <a:cs typeface="Calibri" panose="020F0502020204030204" pitchFamily="34" charset="0"/>
              </a:rPr>
              <a:t>(b) after expansion</a:t>
            </a:r>
          </a:p>
        </p:txBody>
      </p:sp>
      <p:sp>
        <p:nvSpPr>
          <p:cNvPr id="38" name="of (3,2,0)">
            <a:extLst>
              <a:ext uri="{FF2B5EF4-FFF2-40B4-BE49-F238E27FC236}">
                <a16:creationId xmlns:a16="http://schemas.microsoft.com/office/drawing/2014/main" id="{D068B282-AD23-BBF6-A182-DFC4D1CF091A}"/>
              </a:ext>
            </a:extLst>
          </p:cNvPr>
          <p:cNvSpPr txBox="1"/>
          <p:nvPr/>
        </p:nvSpPr>
        <p:spPr>
          <a:xfrm>
            <a:off x="2856635" y="4518267"/>
            <a:ext cx="604333" cy="1838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l" defTabSz="914400">
              <a:buClr>
                <a:srgbClr val="000000"/>
              </a:buClr>
              <a:buFont typeface="Verdana"/>
              <a:defRPr sz="1700">
                <a:uFill>
                  <a:solidFill>
                    <a:srgbClr val="000000"/>
                  </a:solidFill>
                </a:uFill>
                <a:latin typeface="Verdana"/>
                <a:ea typeface="Verdana"/>
                <a:cs typeface="Verdana"/>
                <a:sym typeface="Verdana"/>
              </a:defRPr>
            </a:lvl1pPr>
          </a:lstStyle>
          <a:p>
            <a:r>
              <a:rPr sz="1200">
                <a:latin typeface="KorolevLiU Light" panose="02000506000000020004" pitchFamily="50" charset="0"/>
                <a:cs typeface="Calibri" panose="020F0502020204030204" pitchFamily="34" charset="0"/>
              </a:rPr>
              <a:t>of (3,2,0)</a:t>
            </a:r>
          </a:p>
        </p:txBody>
      </p:sp>
      <p:sp>
        <p:nvSpPr>
          <p:cNvPr id="39" name="of (3,3,1)">
            <a:extLst>
              <a:ext uri="{FF2B5EF4-FFF2-40B4-BE49-F238E27FC236}">
                <a16:creationId xmlns:a16="http://schemas.microsoft.com/office/drawing/2014/main" id="{7243C5F3-6124-C0C0-FD2B-B5A344343B90}"/>
              </a:ext>
            </a:extLst>
          </p:cNvPr>
          <p:cNvSpPr txBox="1"/>
          <p:nvPr/>
        </p:nvSpPr>
        <p:spPr>
          <a:xfrm>
            <a:off x="2856635" y="3325038"/>
            <a:ext cx="540404"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l" defTabSz="914400">
              <a:buClr>
                <a:srgbClr val="000000"/>
              </a:buClr>
              <a:buFont typeface="Verdana"/>
              <a:defRPr sz="1700">
                <a:uFill>
                  <a:solidFill>
                    <a:srgbClr val="000000"/>
                  </a:solidFill>
                </a:uFill>
                <a:latin typeface="Verdana"/>
                <a:ea typeface="Verdana"/>
                <a:cs typeface="Verdana"/>
                <a:sym typeface="Verdana"/>
              </a:defRPr>
            </a:lvl1pPr>
          </a:lstStyle>
          <a:p>
            <a:r>
              <a:rPr sz="1200">
                <a:latin typeface="KorolevLiU Light" panose="02000506000000020004" pitchFamily="50" charset="0"/>
                <a:cs typeface="Calibri" panose="020F0502020204030204" pitchFamily="34" charset="0"/>
              </a:rPr>
              <a:t>of (3,3,1)</a:t>
            </a:r>
          </a:p>
        </p:txBody>
      </p:sp>
      <p:sp>
        <p:nvSpPr>
          <p:cNvPr id="40" name="(c) after expansion">
            <a:extLst>
              <a:ext uri="{FF2B5EF4-FFF2-40B4-BE49-F238E27FC236}">
                <a16:creationId xmlns:a16="http://schemas.microsoft.com/office/drawing/2014/main" id="{31D01749-715B-966D-FD28-882437422B15}"/>
              </a:ext>
            </a:extLst>
          </p:cNvPr>
          <p:cNvSpPr txBox="1"/>
          <p:nvPr/>
        </p:nvSpPr>
        <p:spPr>
          <a:xfrm>
            <a:off x="2674693" y="4368695"/>
            <a:ext cx="1247136" cy="1838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l" defTabSz="914400">
              <a:buClr>
                <a:srgbClr val="000000"/>
              </a:buClr>
              <a:buFont typeface="Verdana"/>
              <a:defRPr sz="1700">
                <a:uFill>
                  <a:solidFill>
                    <a:srgbClr val="000000"/>
                  </a:solidFill>
                </a:uFill>
                <a:latin typeface="Verdana"/>
                <a:ea typeface="Verdana"/>
                <a:cs typeface="Verdana"/>
                <a:sym typeface="Verdana"/>
              </a:defRPr>
            </a:lvl1pPr>
          </a:lstStyle>
          <a:p>
            <a:r>
              <a:rPr sz="1200">
                <a:latin typeface="KorolevLiU Light" panose="02000506000000020004" pitchFamily="50" charset="0"/>
                <a:cs typeface="Calibri" panose="020F0502020204030204" pitchFamily="34" charset="0"/>
              </a:rPr>
              <a:t>(c) after expansion</a:t>
            </a:r>
          </a:p>
        </p:txBody>
      </p:sp>
      <p:sp>
        <p:nvSpPr>
          <p:cNvPr id="41" name="(3,3,1)">
            <a:extLst>
              <a:ext uri="{FF2B5EF4-FFF2-40B4-BE49-F238E27FC236}">
                <a16:creationId xmlns:a16="http://schemas.microsoft.com/office/drawing/2014/main" id="{A3AD74CE-4B37-D0B3-AD70-24181FA21E88}"/>
              </a:ext>
            </a:extLst>
          </p:cNvPr>
          <p:cNvSpPr txBox="1"/>
          <p:nvPr/>
        </p:nvSpPr>
        <p:spPr>
          <a:xfrm>
            <a:off x="4389192" y="4367579"/>
            <a:ext cx="375103" cy="1838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l" defTabSz="914400">
              <a:buClr>
                <a:srgbClr val="000000"/>
              </a:buClr>
              <a:buFont typeface="Verdana"/>
              <a:defRPr sz="1700">
                <a:uFill>
                  <a:solidFill>
                    <a:srgbClr val="000000"/>
                  </a:solidFill>
                </a:uFill>
                <a:latin typeface="Verdana"/>
                <a:ea typeface="Verdana"/>
                <a:cs typeface="Verdana"/>
                <a:sym typeface="Verdana"/>
              </a:defRPr>
            </a:lvl1pPr>
          </a:lstStyle>
          <a:p>
            <a:r>
              <a:rPr sz="1200">
                <a:latin typeface="KorolevLiU Light" panose="02000506000000020004" pitchFamily="50" charset="0"/>
                <a:cs typeface="Calibri" panose="020F0502020204030204" pitchFamily="34" charset="0"/>
              </a:rPr>
              <a:t>(3,3,1)</a:t>
            </a:r>
          </a:p>
        </p:txBody>
      </p:sp>
      <p:sp>
        <p:nvSpPr>
          <p:cNvPr id="42" name="(2,3,0)">
            <a:extLst>
              <a:ext uri="{FF2B5EF4-FFF2-40B4-BE49-F238E27FC236}">
                <a16:creationId xmlns:a16="http://schemas.microsoft.com/office/drawing/2014/main" id="{2A3879C5-5E16-47B5-55CC-D411F476B2A2}"/>
              </a:ext>
            </a:extLst>
          </p:cNvPr>
          <p:cNvSpPr txBox="1"/>
          <p:nvPr/>
        </p:nvSpPr>
        <p:spPr>
          <a:xfrm>
            <a:off x="3169348" y="4892230"/>
            <a:ext cx="437620" cy="1838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l" defTabSz="914400">
              <a:buClr>
                <a:srgbClr val="000000"/>
              </a:buClr>
              <a:buFont typeface="Verdana"/>
              <a:defRPr sz="1700">
                <a:uFill>
                  <a:solidFill>
                    <a:srgbClr val="000000"/>
                  </a:solidFill>
                </a:uFill>
                <a:latin typeface="Verdana"/>
                <a:ea typeface="Verdana"/>
                <a:cs typeface="Verdana"/>
                <a:sym typeface="Verdana"/>
              </a:defRPr>
            </a:lvl1pPr>
          </a:lstStyle>
          <a:p>
            <a:r>
              <a:rPr sz="1200">
                <a:latin typeface="KorolevLiU Light" panose="02000506000000020004" pitchFamily="50" charset="0"/>
                <a:cs typeface="Calibri" panose="020F0502020204030204" pitchFamily="34" charset="0"/>
              </a:rPr>
              <a:t>(2,3,0)</a:t>
            </a:r>
          </a:p>
        </p:txBody>
      </p:sp>
      <p:sp>
        <p:nvSpPr>
          <p:cNvPr id="43" name="(3,2,0)">
            <a:extLst>
              <a:ext uri="{FF2B5EF4-FFF2-40B4-BE49-F238E27FC236}">
                <a16:creationId xmlns:a16="http://schemas.microsoft.com/office/drawing/2014/main" id="{44D3CBD3-2FBD-2F5F-C309-7201CA061BC7}"/>
              </a:ext>
            </a:extLst>
          </p:cNvPr>
          <p:cNvSpPr txBox="1"/>
          <p:nvPr/>
        </p:nvSpPr>
        <p:spPr>
          <a:xfrm>
            <a:off x="3846714" y="4891082"/>
            <a:ext cx="437620" cy="1838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l" defTabSz="914400">
              <a:buClr>
                <a:srgbClr val="000000"/>
              </a:buClr>
              <a:buFont typeface="Verdana"/>
              <a:defRPr sz="1700">
                <a:uFill>
                  <a:solidFill>
                    <a:srgbClr val="000000"/>
                  </a:solidFill>
                </a:uFill>
                <a:latin typeface="Verdana"/>
                <a:ea typeface="Verdana"/>
                <a:cs typeface="Verdana"/>
                <a:sym typeface="Verdana"/>
              </a:defRPr>
            </a:lvl1pPr>
          </a:lstStyle>
          <a:p>
            <a:r>
              <a:rPr sz="1200">
                <a:latin typeface="KorolevLiU Light" panose="02000506000000020004" pitchFamily="50" charset="0"/>
                <a:cs typeface="Calibri" panose="020F0502020204030204" pitchFamily="34" charset="0"/>
              </a:rPr>
              <a:t>(3,2,0)</a:t>
            </a:r>
          </a:p>
        </p:txBody>
      </p:sp>
      <p:sp>
        <p:nvSpPr>
          <p:cNvPr id="44" name="(2,2,0)">
            <a:extLst>
              <a:ext uri="{FF2B5EF4-FFF2-40B4-BE49-F238E27FC236}">
                <a16:creationId xmlns:a16="http://schemas.microsoft.com/office/drawing/2014/main" id="{AC799BF5-0118-3377-A824-48DE109E6739}"/>
              </a:ext>
            </a:extLst>
          </p:cNvPr>
          <p:cNvSpPr txBox="1"/>
          <p:nvPr/>
        </p:nvSpPr>
        <p:spPr>
          <a:xfrm>
            <a:off x="4391425" y="4891082"/>
            <a:ext cx="436017" cy="1838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l" defTabSz="914400">
              <a:buClr>
                <a:srgbClr val="000000"/>
              </a:buClr>
              <a:buFont typeface="Verdana"/>
              <a:defRPr sz="1700">
                <a:uFill>
                  <a:solidFill>
                    <a:srgbClr val="000000"/>
                  </a:solidFill>
                </a:uFill>
                <a:latin typeface="Verdana"/>
                <a:ea typeface="Verdana"/>
                <a:cs typeface="Verdana"/>
                <a:sym typeface="Verdana"/>
              </a:defRPr>
            </a:lvl1pPr>
          </a:lstStyle>
          <a:p>
            <a:r>
              <a:rPr sz="1200">
                <a:latin typeface="KorolevLiU Light" panose="02000506000000020004" pitchFamily="50" charset="0"/>
                <a:cs typeface="Calibri" panose="020F0502020204030204" pitchFamily="34" charset="0"/>
              </a:rPr>
              <a:t>(2,2,0)</a:t>
            </a:r>
          </a:p>
        </p:txBody>
      </p:sp>
      <p:sp>
        <p:nvSpPr>
          <p:cNvPr id="45" name="(1,3,0)">
            <a:extLst>
              <a:ext uri="{FF2B5EF4-FFF2-40B4-BE49-F238E27FC236}">
                <a16:creationId xmlns:a16="http://schemas.microsoft.com/office/drawing/2014/main" id="{D4F3EEC2-E2DD-C1DC-2F59-7ADC8E764D0C}"/>
              </a:ext>
            </a:extLst>
          </p:cNvPr>
          <p:cNvSpPr txBox="1"/>
          <p:nvPr/>
        </p:nvSpPr>
        <p:spPr>
          <a:xfrm>
            <a:off x="5006457" y="4892230"/>
            <a:ext cx="376706" cy="1838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l" defTabSz="914400">
              <a:buClr>
                <a:srgbClr val="000000"/>
              </a:buClr>
              <a:buFont typeface="Verdana"/>
              <a:defRPr sz="1700">
                <a:uFill>
                  <a:solidFill>
                    <a:srgbClr val="000000"/>
                  </a:solidFill>
                </a:uFill>
                <a:latin typeface="Verdana"/>
                <a:ea typeface="Verdana"/>
                <a:cs typeface="Verdana"/>
                <a:sym typeface="Verdana"/>
              </a:defRPr>
            </a:lvl1pPr>
          </a:lstStyle>
          <a:p>
            <a:r>
              <a:rPr sz="1200">
                <a:latin typeface="KorolevLiU Light" panose="02000506000000020004" pitchFamily="50" charset="0"/>
                <a:cs typeface="Calibri" panose="020F0502020204030204" pitchFamily="34" charset="0"/>
              </a:rPr>
              <a:t>(1,3,0)</a:t>
            </a:r>
          </a:p>
        </p:txBody>
      </p:sp>
      <p:sp>
        <p:nvSpPr>
          <p:cNvPr id="46" name="(3,1,0)">
            <a:extLst>
              <a:ext uri="{FF2B5EF4-FFF2-40B4-BE49-F238E27FC236}">
                <a16:creationId xmlns:a16="http://schemas.microsoft.com/office/drawing/2014/main" id="{04A22BD8-4852-83A9-8BEA-E5D438F3138B}"/>
              </a:ext>
            </a:extLst>
          </p:cNvPr>
          <p:cNvSpPr txBox="1"/>
          <p:nvPr/>
        </p:nvSpPr>
        <p:spPr>
          <a:xfrm>
            <a:off x="5657208" y="4855363"/>
            <a:ext cx="376706" cy="1838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l" defTabSz="914400">
              <a:buClr>
                <a:srgbClr val="000000"/>
              </a:buClr>
              <a:buFont typeface="Verdana"/>
              <a:defRPr sz="1700">
                <a:uFill>
                  <a:solidFill>
                    <a:srgbClr val="000000"/>
                  </a:solidFill>
                </a:uFill>
                <a:latin typeface="Verdana"/>
                <a:ea typeface="Verdana"/>
                <a:cs typeface="Verdana"/>
                <a:sym typeface="Verdana"/>
              </a:defRPr>
            </a:lvl1pPr>
          </a:lstStyle>
          <a:p>
            <a:r>
              <a:rPr sz="1200">
                <a:latin typeface="KorolevLiU Light" panose="02000506000000020004" pitchFamily="50" charset="0"/>
                <a:cs typeface="Calibri" panose="020F0502020204030204" pitchFamily="34" charset="0"/>
              </a:rPr>
              <a:t>(3,1,0)</a:t>
            </a:r>
          </a:p>
        </p:txBody>
      </p:sp>
      <p:sp>
        <p:nvSpPr>
          <p:cNvPr id="47" name="(3,3,1)">
            <a:extLst>
              <a:ext uri="{FF2B5EF4-FFF2-40B4-BE49-F238E27FC236}">
                <a16:creationId xmlns:a16="http://schemas.microsoft.com/office/drawing/2014/main" id="{DAD246FF-9CC2-3303-981B-EB9A257844D0}"/>
              </a:ext>
            </a:extLst>
          </p:cNvPr>
          <p:cNvSpPr txBox="1"/>
          <p:nvPr/>
        </p:nvSpPr>
        <p:spPr>
          <a:xfrm>
            <a:off x="3872386" y="5375517"/>
            <a:ext cx="375103" cy="1838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l" defTabSz="914400">
              <a:buClr>
                <a:srgbClr val="000000"/>
              </a:buClr>
              <a:buFont typeface="Verdana"/>
              <a:defRPr sz="1700">
                <a:uFill>
                  <a:solidFill>
                    <a:srgbClr val="000000"/>
                  </a:solidFill>
                </a:uFill>
                <a:latin typeface="Verdana"/>
                <a:ea typeface="Verdana"/>
                <a:cs typeface="Verdana"/>
                <a:sym typeface="Verdana"/>
              </a:defRPr>
            </a:lvl1pPr>
          </a:lstStyle>
          <a:p>
            <a:r>
              <a:rPr sz="1200">
                <a:latin typeface="KorolevLiU Light" panose="02000506000000020004" pitchFamily="50" charset="0"/>
                <a:cs typeface="Calibri" panose="020F0502020204030204" pitchFamily="34" charset="0"/>
              </a:rPr>
              <a:t>(3,3,1)</a:t>
            </a:r>
          </a:p>
        </p:txBody>
      </p:sp>
      <p:sp>
        <p:nvSpPr>
          <p:cNvPr id="48" name="Line">
            <a:extLst>
              <a:ext uri="{FF2B5EF4-FFF2-40B4-BE49-F238E27FC236}">
                <a16:creationId xmlns:a16="http://schemas.microsoft.com/office/drawing/2014/main" id="{F0ED2DF4-72E5-8527-B587-2532AC33714D}"/>
              </a:ext>
            </a:extLst>
          </p:cNvPr>
          <p:cNvSpPr/>
          <p:nvPr/>
        </p:nvSpPr>
        <p:spPr>
          <a:xfrm flipV="1">
            <a:off x="5098638" y="3749375"/>
            <a:ext cx="362408" cy="163094"/>
          </a:xfrm>
          <a:prstGeom prst="line">
            <a:avLst/>
          </a:prstGeom>
          <a:ln w="38100">
            <a:solidFill>
              <a:srgbClr val="FF2600"/>
            </a:solidFill>
            <a:miter lim="400000"/>
          </a:ln>
        </p:spPr>
        <p:txBody>
          <a:bodyPr lIns="0" tIns="0" rIns="0" bIns="0"/>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200">
              <a:latin typeface="KorolevLiU Light" panose="02000506000000020004" pitchFamily="50" charset="0"/>
              <a:cs typeface="Calibri" panose="020F0502020204030204" pitchFamily="34" charset="0"/>
            </a:endParaRPr>
          </a:p>
        </p:txBody>
      </p:sp>
      <p:sp>
        <p:nvSpPr>
          <p:cNvPr id="49" name="Line">
            <a:extLst>
              <a:ext uri="{FF2B5EF4-FFF2-40B4-BE49-F238E27FC236}">
                <a16:creationId xmlns:a16="http://schemas.microsoft.com/office/drawing/2014/main" id="{5339A15B-4ED5-E5A7-C6AC-4E7A66BEF674}"/>
              </a:ext>
            </a:extLst>
          </p:cNvPr>
          <p:cNvSpPr/>
          <p:nvPr/>
        </p:nvSpPr>
        <p:spPr>
          <a:xfrm flipV="1">
            <a:off x="3342838" y="3749375"/>
            <a:ext cx="362408" cy="163094"/>
          </a:xfrm>
          <a:prstGeom prst="line">
            <a:avLst/>
          </a:prstGeom>
          <a:ln w="38100">
            <a:solidFill>
              <a:srgbClr val="FF2600"/>
            </a:solidFill>
            <a:miter lim="400000"/>
          </a:ln>
        </p:spPr>
        <p:txBody>
          <a:bodyPr lIns="0" tIns="0" rIns="0" bIns="0"/>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200">
              <a:latin typeface="KorolevLiU Light" panose="02000506000000020004" pitchFamily="50" charset="0"/>
              <a:cs typeface="Calibri" panose="020F0502020204030204" pitchFamily="34" charset="0"/>
            </a:endParaRPr>
          </a:p>
        </p:txBody>
      </p:sp>
      <p:sp>
        <p:nvSpPr>
          <p:cNvPr id="50" name="Line">
            <a:extLst>
              <a:ext uri="{FF2B5EF4-FFF2-40B4-BE49-F238E27FC236}">
                <a16:creationId xmlns:a16="http://schemas.microsoft.com/office/drawing/2014/main" id="{8E0939F2-7042-7F59-DE0E-E456669AA1CF}"/>
              </a:ext>
            </a:extLst>
          </p:cNvPr>
          <p:cNvSpPr/>
          <p:nvPr/>
        </p:nvSpPr>
        <p:spPr>
          <a:xfrm flipV="1">
            <a:off x="3261529" y="4941249"/>
            <a:ext cx="362408" cy="163093"/>
          </a:xfrm>
          <a:prstGeom prst="line">
            <a:avLst/>
          </a:prstGeom>
          <a:ln w="38100">
            <a:solidFill>
              <a:srgbClr val="FF2600"/>
            </a:solidFill>
            <a:miter lim="400000"/>
          </a:ln>
        </p:spPr>
        <p:txBody>
          <a:bodyPr lIns="0" tIns="0" rIns="0" bIns="0"/>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200">
              <a:latin typeface="KorolevLiU Light" panose="02000506000000020004" pitchFamily="50" charset="0"/>
              <a:cs typeface="Calibri" panose="020F0502020204030204" pitchFamily="34" charset="0"/>
            </a:endParaRPr>
          </a:p>
        </p:txBody>
      </p:sp>
      <p:sp>
        <p:nvSpPr>
          <p:cNvPr id="51" name="Line">
            <a:extLst>
              <a:ext uri="{FF2B5EF4-FFF2-40B4-BE49-F238E27FC236}">
                <a16:creationId xmlns:a16="http://schemas.microsoft.com/office/drawing/2014/main" id="{4D50D527-003D-B66E-E1BF-AF5569784AD9}"/>
              </a:ext>
            </a:extLst>
          </p:cNvPr>
          <p:cNvSpPr/>
          <p:nvPr/>
        </p:nvSpPr>
        <p:spPr>
          <a:xfrm flipV="1">
            <a:off x="5098638" y="4906023"/>
            <a:ext cx="362408" cy="163094"/>
          </a:xfrm>
          <a:prstGeom prst="line">
            <a:avLst/>
          </a:prstGeom>
          <a:ln w="38100">
            <a:solidFill>
              <a:srgbClr val="FF2600"/>
            </a:solidFill>
            <a:miter lim="400000"/>
          </a:ln>
        </p:spPr>
        <p:txBody>
          <a:bodyPr lIns="0" tIns="0" rIns="0" bIns="0"/>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200">
              <a:latin typeface="KorolevLiU Light" panose="02000506000000020004" pitchFamily="50" charset="0"/>
              <a:cs typeface="Calibri" panose="020F0502020204030204" pitchFamily="34" charset="0"/>
            </a:endParaRPr>
          </a:p>
        </p:txBody>
      </p:sp>
      <p:sp>
        <p:nvSpPr>
          <p:cNvPr id="52" name="M, C, B">
            <a:extLst>
              <a:ext uri="{FF2B5EF4-FFF2-40B4-BE49-F238E27FC236}">
                <a16:creationId xmlns:a16="http://schemas.microsoft.com/office/drawing/2014/main" id="{E12C72D9-B667-A7CB-FB60-01624234BD48}"/>
              </a:ext>
            </a:extLst>
          </p:cNvPr>
          <p:cNvSpPr txBox="1"/>
          <p:nvPr/>
        </p:nvSpPr>
        <p:spPr>
          <a:xfrm>
            <a:off x="4402679" y="2326024"/>
            <a:ext cx="463268" cy="241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defRPr sz="1500">
                <a:latin typeface="Helvetica"/>
                <a:ea typeface="Helvetica"/>
                <a:cs typeface="Helvetica"/>
                <a:sym typeface="Helvetica"/>
              </a:defRPr>
            </a:lvl1pPr>
          </a:lstStyle>
          <a:p>
            <a:r>
              <a:rPr sz="1100">
                <a:latin typeface="KorolevLiU Light" panose="02000506000000020004" pitchFamily="50" charset="0"/>
                <a:cs typeface="Calibri" panose="020F0502020204030204" pitchFamily="34" charset="0"/>
              </a:rPr>
              <a:t>M, C, B</a:t>
            </a:r>
          </a:p>
        </p:txBody>
      </p:sp>
    </p:spTree>
    <p:extLst>
      <p:ext uri="{BB962C8B-B14F-4D97-AF65-F5344CB8AC3E}">
        <p14:creationId xmlns:p14="http://schemas.microsoft.com/office/powerpoint/2010/main" val="417794693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Examples of Real-World Problems"/>
          <p:cNvSpPr txBox="1">
            <a:spLocks noGrp="1"/>
          </p:cNvSpPr>
          <p:nvPr>
            <p:ph type="title"/>
          </p:nvPr>
        </p:nvSpPr>
        <p:spPr/>
        <p:txBody>
          <a:bodyPr anchor="b">
            <a:normAutofit/>
          </a:bodyPr>
          <a:lstStyle>
            <a:lvl1pPr defTabSz="414781">
              <a:defRPr sz="5680"/>
            </a:lvl1pPr>
          </a:lstStyle>
          <a:p>
            <a:r>
              <a:rPr lang="en-US" sz="2800"/>
              <a:t>Examples of Real-World Problems</a:t>
            </a:r>
          </a:p>
        </p:txBody>
      </p:sp>
      <p:sp>
        <p:nvSpPr>
          <p:cNvPr id="4" name="Slide Number Placeholder 3">
            <a:extLst>
              <a:ext uri="{FF2B5EF4-FFF2-40B4-BE49-F238E27FC236}">
                <a16:creationId xmlns:a16="http://schemas.microsoft.com/office/drawing/2014/main" id="{268954D4-52D5-6679-4B98-4AA1FEAA9253}"/>
              </a:ext>
            </a:extLst>
          </p:cNvPr>
          <p:cNvSpPr>
            <a:spLocks noGrp="1"/>
          </p:cNvSpPr>
          <p:nvPr>
            <p:ph type="sldNum" sz="quarter" idx="12"/>
          </p:nvPr>
        </p:nvSpPr>
        <p:spPr/>
        <p:txBody>
          <a:bodyPr anchor="ctr">
            <a:normAutofit/>
          </a:bodyPr>
          <a:lstStyle/>
          <a:p>
            <a:pPr>
              <a:spcAft>
                <a:spcPts val="600"/>
              </a:spcAft>
            </a:pPr>
            <a:fld id="{1D05C8B6-EC5E-42D9-8D75-1E05D6428564}" type="slidenum">
              <a:rPr lang="sv-SE" smtClean="0"/>
              <a:pPr>
                <a:spcAft>
                  <a:spcPts val="600"/>
                </a:spcAft>
              </a:pPr>
              <a:t>11</a:t>
            </a:fld>
            <a:endParaRPr lang="sv-SE"/>
          </a:p>
        </p:txBody>
      </p:sp>
      <p:sp>
        <p:nvSpPr>
          <p:cNvPr id="320" name="Route Planning, Shortest Path Problem…"/>
          <p:cNvSpPr txBox="1">
            <a:spLocks noGrp="1"/>
          </p:cNvSpPr>
          <p:nvPr>
            <p:ph type="body" sz="quarter" idx="17"/>
          </p:nvPr>
        </p:nvSpPr>
        <p:spPr/>
        <p:txBody>
          <a:bodyPr>
            <a:normAutofit/>
          </a:bodyPr>
          <a:lstStyle/>
          <a:p>
            <a:pPr marL="212742" marR="28573" indent="-184168" defTabSz="642915">
              <a:lnSpc>
                <a:spcPct val="110000"/>
              </a:lnSpc>
              <a:spcBef>
                <a:spcPts val="300"/>
              </a:spcBef>
              <a:buClr>
                <a:srgbClr val="000000"/>
              </a:buClr>
              <a:buSzPct val="125000"/>
              <a:buChar char="-"/>
              <a:defRPr sz="2500">
                <a:solidFill>
                  <a:srgbClr val="407AAA"/>
                </a:solidFill>
                <a:uFill>
                  <a:solidFill>
                    <a:srgbClr val="407AAA"/>
                  </a:solidFill>
                </a:uFill>
              </a:defRPr>
            </a:pPr>
            <a:r>
              <a:rPr lang="en-GB" sz="1500"/>
              <a:t>Route Planning, Shortest Path Problem</a:t>
            </a:r>
          </a:p>
          <a:p>
            <a:pPr marL="467229" marR="28573" lvl="1" indent="0" defTabSz="642915">
              <a:lnSpc>
                <a:spcPct val="110000"/>
              </a:lnSpc>
              <a:spcBef>
                <a:spcPts val="300"/>
              </a:spcBef>
              <a:buSzPct val="125000"/>
              <a:buChar char="-"/>
              <a:defRPr sz="2500">
                <a:uFill>
                  <a:solidFill>
                    <a:srgbClr val="000000"/>
                  </a:solidFill>
                </a:uFill>
              </a:defRPr>
            </a:pPr>
            <a:r>
              <a:rPr lang="en-GB" sz="1500"/>
              <a:t>Routing video streams in computer networks, airline travel planning, military operations planning... </a:t>
            </a:r>
          </a:p>
          <a:p>
            <a:pPr marL="212742" marR="28573" indent="-184168" defTabSz="642915">
              <a:lnSpc>
                <a:spcPct val="110000"/>
              </a:lnSpc>
              <a:spcBef>
                <a:spcPts val="300"/>
              </a:spcBef>
              <a:buClr>
                <a:srgbClr val="000000"/>
              </a:buClr>
              <a:buSzPct val="125000"/>
              <a:buChar char="-"/>
              <a:defRPr sz="2500">
                <a:solidFill>
                  <a:srgbClr val="407AAA"/>
                </a:solidFill>
                <a:uFill>
                  <a:solidFill>
                    <a:srgbClr val="407AAA"/>
                  </a:solidFill>
                </a:uFill>
              </a:defRPr>
            </a:pPr>
            <a:r>
              <a:rPr lang="en-GB" sz="1500"/>
              <a:t>Travelling Salesperson Problem (TSP)</a:t>
            </a:r>
          </a:p>
          <a:p>
            <a:pPr marL="467229" marR="28573" lvl="1" indent="0" defTabSz="642915">
              <a:lnSpc>
                <a:spcPct val="110000"/>
              </a:lnSpc>
              <a:spcBef>
                <a:spcPts val="300"/>
              </a:spcBef>
              <a:buSzPct val="125000"/>
              <a:buChar char="-"/>
              <a:defRPr sz="2500">
                <a:uFill>
                  <a:solidFill>
                    <a:srgbClr val="000000"/>
                  </a:solidFill>
                </a:uFill>
              </a:defRPr>
            </a:pPr>
            <a:r>
              <a:rPr lang="en-GB" sz="1500"/>
              <a:t>A common prototype for NP-complete problems</a:t>
            </a:r>
          </a:p>
          <a:p>
            <a:pPr marL="212742" marR="28573" indent="-184168" defTabSz="642915">
              <a:lnSpc>
                <a:spcPct val="110000"/>
              </a:lnSpc>
              <a:spcBef>
                <a:spcPts val="300"/>
              </a:spcBef>
              <a:buClr>
                <a:srgbClr val="000000"/>
              </a:buClr>
              <a:buSzPct val="125000"/>
              <a:buChar char="-"/>
              <a:defRPr sz="2500">
                <a:solidFill>
                  <a:srgbClr val="407AAA"/>
                </a:solidFill>
                <a:uFill>
                  <a:solidFill>
                    <a:srgbClr val="407AAA"/>
                  </a:solidFill>
                </a:uFill>
              </a:defRPr>
            </a:pPr>
            <a:r>
              <a:rPr lang="en-GB" sz="1500"/>
              <a:t>VLSI (integrated circuits) Layout</a:t>
            </a:r>
          </a:p>
          <a:p>
            <a:pPr marL="467229" marR="28573" lvl="1" indent="0" defTabSz="642915">
              <a:lnSpc>
                <a:spcPct val="110000"/>
              </a:lnSpc>
              <a:spcBef>
                <a:spcPts val="300"/>
              </a:spcBef>
              <a:buSzPct val="125000"/>
              <a:buChar char="-"/>
              <a:defRPr sz="2500">
                <a:uFill>
                  <a:solidFill>
                    <a:srgbClr val="000000"/>
                  </a:solidFill>
                </a:uFill>
              </a:defRPr>
            </a:pPr>
            <a:r>
              <a:rPr lang="en-GB" sz="1500"/>
              <a:t>Another NP-complete problem</a:t>
            </a:r>
          </a:p>
          <a:p>
            <a:pPr marL="212742" marR="28573" indent="-184168" defTabSz="642915">
              <a:lnSpc>
                <a:spcPct val="110000"/>
              </a:lnSpc>
              <a:spcBef>
                <a:spcPts val="300"/>
              </a:spcBef>
              <a:buClr>
                <a:srgbClr val="000000"/>
              </a:buClr>
              <a:buSzPct val="125000"/>
              <a:buChar char="-"/>
              <a:defRPr sz="2500">
                <a:solidFill>
                  <a:srgbClr val="407AAA"/>
                </a:solidFill>
                <a:uFill>
                  <a:solidFill>
                    <a:srgbClr val="407AAA"/>
                  </a:solidFill>
                </a:uFill>
              </a:defRPr>
            </a:pPr>
            <a:r>
              <a:rPr lang="en-GB" sz="1500"/>
              <a:t>Robot Navigation (with high degrees of freedom)</a:t>
            </a:r>
          </a:p>
          <a:p>
            <a:pPr marL="467229" marR="28573" lvl="1" indent="0" defTabSz="642915">
              <a:lnSpc>
                <a:spcPct val="110000"/>
              </a:lnSpc>
              <a:spcBef>
                <a:spcPts val="300"/>
              </a:spcBef>
              <a:buSzPct val="125000"/>
              <a:buChar char="-"/>
              <a:defRPr sz="2500">
                <a:uFill>
                  <a:solidFill>
                    <a:srgbClr val="000000"/>
                  </a:solidFill>
                </a:uFill>
              </a:defRPr>
            </a:pPr>
            <a:r>
              <a:rPr lang="en-GB" sz="1500"/>
              <a:t>Difficulty increases quickly with the number of degrees of freedom. Further possible complications: errors of perception, unknown environments</a:t>
            </a:r>
          </a:p>
          <a:p>
            <a:pPr marL="212742" marR="28573" indent="-184168" defTabSz="642915">
              <a:lnSpc>
                <a:spcPct val="110000"/>
              </a:lnSpc>
              <a:spcBef>
                <a:spcPts val="300"/>
              </a:spcBef>
              <a:buClr>
                <a:srgbClr val="000000"/>
              </a:buClr>
              <a:buSzPct val="125000"/>
              <a:buChar char="-"/>
              <a:defRPr sz="2500">
                <a:solidFill>
                  <a:srgbClr val="407AAA"/>
                </a:solidFill>
                <a:uFill>
                  <a:solidFill>
                    <a:srgbClr val="407AAA"/>
                  </a:solidFill>
                </a:uFill>
              </a:defRPr>
            </a:pPr>
            <a:r>
              <a:rPr lang="en-GB" sz="1500"/>
              <a:t>Assembly Sequencing</a:t>
            </a:r>
          </a:p>
          <a:p>
            <a:pPr marL="467229" marR="28573" lvl="1" indent="0" defTabSz="642915">
              <a:lnSpc>
                <a:spcPct val="110000"/>
              </a:lnSpc>
              <a:spcBef>
                <a:spcPts val="300"/>
              </a:spcBef>
              <a:buSzPct val="125000"/>
              <a:buChar char="-"/>
              <a:defRPr sz="2500">
                <a:uFill>
                  <a:solidFill>
                    <a:srgbClr val="000000"/>
                  </a:solidFill>
                </a:uFill>
              </a:defRPr>
            </a:pPr>
            <a:r>
              <a:rPr lang="en-GB" sz="1500"/>
              <a:t>Planning of the assembly of complex objects (by robots)</a:t>
            </a:r>
          </a:p>
        </p:txBody>
      </p:sp>
      <p:sp>
        <p:nvSpPr>
          <p:cNvPr id="2" name="Date Placeholder 1" hidden="1">
            <a:extLst>
              <a:ext uri="{FF2B5EF4-FFF2-40B4-BE49-F238E27FC236}">
                <a16:creationId xmlns:a16="http://schemas.microsoft.com/office/drawing/2014/main" id="{FD72E30B-11D4-92C7-22E7-14B81D890D2C}"/>
              </a:ext>
            </a:extLst>
          </p:cNvPr>
          <p:cNvSpPr>
            <a:spLocks noGrp="1"/>
          </p:cNvSpPr>
          <p:nvPr>
            <p:ph type="dt" sz="half" idx="4294967295"/>
          </p:nvPr>
        </p:nvSpPr>
        <p:spPr>
          <a:xfrm>
            <a:off x="9671050" y="0"/>
            <a:ext cx="2520950" cy="360363"/>
          </a:xfrm>
        </p:spPr>
        <p:txBody>
          <a:bodyPr/>
          <a:lstStyle/>
          <a:p>
            <a:pPr>
              <a:spcAft>
                <a:spcPts val="600"/>
              </a:spcAft>
            </a:pPr>
            <a:r>
              <a:rPr lang="en-US"/>
              <a:t>2023-08-31</a:t>
            </a:r>
            <a:endParaRPr lang="sv-SE"/>
          </a:p>
        </p:txBody>
      </p:sp>
      <p:sp>
        <p:nvSpPr>
          <p:cNvPr id="3" name="Footer Placeholder 2">
            <a:extLst>
              <a:ext uri="{FF2B5EF4-FFF2-40B4-BE49-F238E27FC236}">
                <a16:creationId xmlns:a16="http://schemas.microsoft.com/office/drawing/2014/main" id="{684C37B1-586C-0482-DFCC-84FA1BC75301}"/>
              </a:ext>
            </a:extLst>
          </p:cNvPr>
          <p:cNvSpPr>
            <a:spLocks noGrp="1"/>
          </p:cNvSpPr>
          <p:nvPr>
            <p:ph type="ftr" sz="quarter" idx="4294967295"/>
          </p:nvPr>
        </p:nvSpPr>
        <p:spPr>
          <a:xfrm>
            <a:off x="0" y="6356350"/>
            <a:ext cx="4114800" cy="365125"/>
          </a:xfrm>
        </p:spPr>
        <p:txBody>
          <a:bodyPr/>
          <a:lstStyle/>
          <a:p>
            <a:pPr>
              <a:spcAft>
                <a:spcPts val="600"/>
              </a:spcAft>
            </a:pPr>
            <a:r>
              <a:rPr lang="en-US"/>
              <a:t>TDDC17 - HT23 - Fredrik Heintz - LE2 Search I (based on slides by Patrick Doherty)</a:t>
            </a:r>
            <a:endParaRPr lang="sv-SE"/>
          </a:p>
        </p:txBody>
      </p:sp>
    </p:spTree>
  </p:cSld>
  <p:clrMapOvr>
    <a:masterClrMapping/>
  </p:clrMapOvr>
  <p:transition spd="slow">
    <p:push dir="u"/>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2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320">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320">
                                            <p:txEl>
                                              <p:pRg st="2" end="2"/>
                                            </p:txEl>
                                          </p:spTgt>
                                        </p:tgtEl>
                                        <p:attrNameLst>
                                          <p:attrName>style.visibility</p:attrName>
                                        </p:attrNameLst>
                                      </p:cBhvr>
                                      <p:to>
                                        <p:strVal val="visible"/>
                                      </p:to>
                                    </p:set>
                                  </p:childTnLst>
                                </p:cTn>
                              </p:par>
                              <p:par>
                                <p:cTn id="14" presetID="1" presetClass="entr" presetSubtype="0" fill="hold" grpId="0" nodeType="withEffect">
                                  <p:stCondLst>
                                    <p:cond delay="0"/>
                                  </p:stCondLst>
                                  <p:iterate>
                                    <p:tmAbs val="0"/>
                                  </p:iterate>
                                  <p:childTnLst>
                                    <p:set>
                                      <p:cBhvr>
                                        <p:cTn id="15" fill="hold"/>
                                        <p:tgtEl>
                                          <p:spTgt spid="320">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32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iterate>
                                    <p:tmAbs val="0"/>
                                  </p:iterate>
                                  <p:childTnLst>
                                    <p:set>
                                      <p:cBhvr>
                                        <p:cTn id="20" fill="hold"/>
                                        <p:tgtEl>
                                          <p:spTgt spid="320">
                                            <p:txEl>
                                              <p:pRg st="5" end="5"/>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320">
                                            <p:txEl>
                                              <p:pRg st="6" end="6"/>
                                            </p:txEl>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320">
                                            <p:txEl>
                                              <p:pRg st="7" end="7"/>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320">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iterate>
                                    <p:tmAbs val="0"/>
                                  </p:iterate>
                                  <p:childTnLst>
                                    <p:set>
                                      <p:cBhvr>
                                        <p:cTn id="30" fill="hold"/>
                                        <p:tgtEl>
                                          <p:spTgt spid="32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build="p"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arch Algorithms">
            <a:extLst>
              <a:ext uri="{FF2B5EF4-FFF2-40B4-BE49-F238E27FC236}">
                <a16:creationId xmlns:a16="http://schemas.microsoft.com/office/drawing/2014/main" id="{FF97B10B-7AB9-A380-C197-7130AE5B4FFF}"/>
              </a:ext>
            </a:extLst>
          </p:cNvPr>
          <p:cNvSpPr txBox="1">
            <a:spLocks noGrp="1"/>
          </p:cNvSpPr>
          <p:nvPr>
            <p:ph type="title"/>
          </p:nvPr>
        </p:nvSpPr>
        <p:spPr>
          <a:xfrm>
            <a:off x="493950" y="-258883"/>
            <a:ext cx="10515600" cy="1325563"/>
          </a:xfrm>
          <a:prstGeom prst="rect">
            <a:avLst/>
          </a:prstGeom>
        </p:spPr>
        <p:txBody>
          <a:bodyPr>
            <a:normAutofit/>
          </a:bodyPr>
          <a:lstStyle>
            <a:lvl1pPr defTabSz="391414">
              <a:defRPr sz="5360"/>
            </a:lvl1pPr>
          </a:lstStyle>
          <a:p>
            <a:r>
              <a:rPr sz="4400" dirty="0"/>
              <a:t>Search Algorithms</a:t>
            </a:r>
          </a:p>
        </p:txBody>
      </p:sp>
      <p:sp>
        <p:nvSpPr>
          <p:cNvPr id="9" name="We focus on algorithms that superimpose a search tree over the state space graph">
            <a:extLst>
              <a:ext uri="{FF2B5EF4-FFF2-40B4-BE49-F238E27FC236}">
                <a16:creationId xmlns:a16="http://schemas.microsoft.com/office/drawing/2014/main" id="{A2B5ADAF-EFC4-E082-7D6A-C7828FE222ED}"/>
              </a:ext>
            </a:extLst>
          </p:cNvPr>
          <p:cNvSpPr txBox="1"/>
          <p:nvPr/>
        </p:nvSpPr>
        <p:spPr>
          <a:xfrm>
            <a:off x="1771549" y="1029683"/>
            <a:ext cx="7838685" cy="3317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defTabSz="321457">
              <a:defRPr sz="2400"/>
            </a:pPr>
            <a:r>
              <a:rPr sz="1687" dirty="0"/>
              <a:t>We focus on algorithms that superimpose a </a:t>
            </a:r>
            <a:r>
              <a:rPr sz="1687" u="sng" dirty="0"/>
              <a:t>search tree</a:t>
            </a:r>
            <a:r>
              <a:rPr sz="1687" dirty="0"/>
              <a:t> over the </a:t>
            </a:r>
            <a:r>
              <a:rPr sz="1687" u="sng" dirty="0"/>
              <a:t>state space graph</a:t>
            </a:r>
          </a:p>
        </p:txBody>
      </p:sp>
      <p:sp>
        <p:nvSpPr>
          <p:cNvPr id="10" name="Expanded">
            <a:extLst>
              <a:ext uri="{FF2B5EF4-FFF2-40B4-BE49-F238E27FC236}">
                <a16:creationId xmlns:a16="http://schemas.microsoft.com/office/drawing/2014/main" id="{2B55AD79-3CFC-A4C7-2DB5-A0221F82FC37}"/>
              </a:ext>
            </a:extLst>
          </p:cNvPr>
          <p:cNvSpPr txBox="1"/>
          <p:nvPr/>
        </p:nvSpPr>
        <p:spPr>
          <a:xfrm>
            <a:off x="4910982" y="3249536"/>
            <a:ext cx="556243" cy="202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defRPr sz="1200"/>
            </a:lvl1pPr>
          </a:lstStyle>
          <a:p>
            <a:r>
              <a:rPr sz="844"/>
              <a:t>Expanded</a:t>
            </a:r>
          </a:p>
        </p:txBody>
      </p:sp>
      <p:pic>
        <p:nvPicPr>
          <p:cNvPr id="11" name="search_tree1.pdf" descr="search_tree1.pdf">
            <a:extLst>
              <a:ext uri="{FF2B5EF4-FFF2-40B4-BE49-F238E27FC236}">
                <a16:creationId xmlns:a16="http://schemas.microsoft.com/office/drawing/2014/main" id="{223693B0-CB33-7CCE-598F-D4BC6AEA8533}"/>
              </a:ext>
            </a:extLst>
          </p:cNvPr>
          <p:cNvPicPr>
            <a:picLocks noChangeAspect="1"/>
          </p:cNvPicPr>
          <p:nvPr/>
        </p:nvPicPr>
        <p:blipFill>
          <a:blip r:embed="rId2"/>
          <a:stretch>
            <a:fillRect/>
          </a:stretch>
        </p:blipFill>
        <p:spPr>
          <a:xfrm>
            <a:off x="1468814" y="2298670"/>
            <a:ext cx="3413944" cy="2702202"/>
          </a:xfrm>
          <a:prstGeom prst="rect">
            <a:avLst/>
          </a:prstGeom>
          <a:ln w="12700">
            <a:miter lim="400000"/>
          </a:ln>
        </p:spPr>
      </p:pic>
      <p:sp>
        <p:nvSpPr>
          <p:cNvPr id="12" name="Generated">
            <a:extLst>
              <a:ext uri="{FF2B5EF4-FFF2-40B4-BE49-F238E27FC236}">
                <a16:creationId xmlns:a16="http://schemas.microsoft.com/office/drawing/2014/main" id="{43002A37-7BC1-694F-7552-BFDE59ACE401}"/>
              </a:ext>
            </a:extLst>
          </p:cNvPr>
          <p:cNvSpPr txBox="1"/>
          <p:nvPr/>
        </p:nvSpPr>
        <p:spPr>
          <a:xfrm>
            <a:off x="4899105" y="3510816"/>
            <a:ext cx="572273" cy="202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defRPr sz="1200"/>
            </a:lvl1pPr>
          </a:lstStyle>
          <a:p>
            <a:r>
              <a:rPr sz="844"/>
              <a:t>Generated</a:t>
            </a:r>
          </a:p>
        </p:txBody>
      </p:sp>
      <p:sp>
        <p:nvSpPr>
          <p:cNvPr id="13" name="Not Expanded">
            <a:extLst>
              <a:ext uri="{FF2B5EF4-FFF2-40B4-BE49-F238E27FC236}">
                <a16:creationId xmlns:a16="http://schemas.microsoft.com/office/drawing/2014/main" id="{A6177826-AD49-354D-71CC-F0EB26C499A0}"/>
              </a:ext>
            </a:extLst>
          </p:cNvPr>
          <p:cNvSpPr txBox="1"/>
          <p:nvPr/>
        </p:nvSpPr>
        <p:spPr>
          <a:xfrm>
            <a:off x="4893123" y="3772097"/>
            <a:ext cx="759824" cy="202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defRPr sz="1200"/>
            </a:lvl1pPr>
          </a:lstStyle>
          <a:p>
            <a:r>
              <a:rPr sz="844"/>
              <a:t>Not Expanded</a:t>
            </a:r>
          </a:p>
        </p:txBody>
      </p:sp>
      <p:pic>
        <p:nvPicPr>
          <p:cNvPr id="14" name="romania_map1.pdf" descr="romania_map1.pdf">
            <a:extLst>
              <a:ext uri="{FF2B5EF4-FFF2-40B4-BE49-F238E27FC236}">
                <a16:creationId xmlns:a16="http://schemas.microsoft.com/office/drawing/2014/main" id="{07DA0F06-A283-B99B-74BE-684AE83B841E}"/>
              </a:ext>
            </a:extLst>
          </p:cNvPr>
          <p:cNvPicPr>
            <a:picLocks noChangeAspect="1"/>
          </p:cNvPicPr>
          <p:nvPr/>
        </p:nvPicPr>
        <p:blipFill>
          <a:blip r:embed="rId3"/>
          <a:stretch>
            <a:fillRect/>
          </a:stretch>
        </p:blipFill>
        <p:spPr>
          <a:xfrm>
            <a:off x="7368710" y="2210036"/>
            <a:ext cx="2678231" cy="1580198"/>
          </a:xfrm>
          <a:prstGeom prst="rect">
            <a:avLst/>
          </a:prstGeom>
          <a:ln w="25400">
            <a:solidFill>
              <a:srgbClr val="000000"/>
            </a:solidFill>
            <a:miter lim="400000"/>
          </a:ln>
        </p:spPr>
      </p:pic>
      <p:grpSp>
        <p:nvGrpSpPr>
          <p:cNvPr id="15" name="Group">
            <a:extLst>
              <a:ext uri="{FF2B5EF4-FFF2-40B4-BE49-F238E27FC236}">
                <a16:creationId xmlns:a16="http://schemas.microsoft.com/office/drawing/2014/main" id="{67F2783F-D4B7-4521-AB8D-E2706DA9D473}"/>
              </a:ext>
            </a:extLst>
          </p:cNvPr>
          <p:cNvGrpSpPr/>
          <p:nvPr/>
        </p:nvGrpSpPr>
        <p:grpSpPr>
          <a:xfrm>
            <a:off x="5322527" y="4154665"/>
            <a:ext cx="5125641" cy="3235943"/>
            <a:chOff x="0" y="482599"/>
            <a:chExt cx="7289800" cy="4602228"/>
          </a:xfrm>
        </p:grpSpPr>
        <p:pic>
          <p:nvPicPr>
            <p:cNvPr id="16" name="search_tree_sequence.pdf" descr="search_tree_sequence.pdf">
              <a:extLst>
                <a:ext uri="{FF2B5EF4-FFF2-40B4-BE49-F238E27FC236}">
                  <a16:creationId xmlns:a16="http://schemas.microsoft.com/office/drawing/2014/main" id="{AF8A17EA-1DAD-3F26-D53D-A2CC6BAEA59D}"/>
                </a:ext>
              </a:extLst>
            </p:cNvPr>
            <p:cNvPicPr>
              <a:picLocks noChangeAspect="1"/>
            </p:cNvPicPr>
            <p:nvPr/>
          </p:nvPicPr>
          <p:blipFill>
            <a:blip r:embed="rId4"/>
            <a:stretch>
              <a:fillRect/>
            </a:stretch>
          </p:blipFill>
          <p:spPr>
            <a:xfrm>
              <a:off x="0" y="1868677"/>
              <a:ext cx="7289800" cy="1625601"/>
            </a:xfrm>
            <a:prstGeom prst="rect">
              <a:avLst/>
            </a:prstGeom>
            <a:ln w="12700" cap="flat">
              <a:noFill/>
              <a:miter lim="400000"/>
            </a:ln>
            <a:effectLst/>
          </p:spPr>
        </p:pic>
        <p:sp>
          <p:nvSpPr>
            <p:cNvPr id="17" name="Sequence of search trees superimposed…">
              <a:extLst>
                <a:ext uri="{FF2B5EF4-FFF2-40B4-BE49-F238E27FC236}">
                  <a16:creationId xmlns:a16="http://schemas.microsoft.com/office/drawing/2014/main" id="{B8572C1B-23AE-9DE0-DE54-24976F91C136}"/>
                </a:ext>
              </a:extLst>
            </p:cNvPr>
            <p:cNvSpPr/>
            <p:nvPr/>
          </p:nvSpPr>
          <p:spPr>
            <a:xfrm>
              <a:off x="1796371" y="381482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defTabSz="321457">
                <a:defRPr sz="1900"/>
              </a:pPr>
              <a:r>
                <a:rPr sz="1336"/>
                <a:t>Sequence of search trees superimposed</a:t>
              </a:r>
            </a:p>
            <a:p>
              <a:pPr defTabSz="321457">
                <a:defRPr sz="1900"/>
              </a:pPr>
              <a:r>
                <a:rPr sz="1336"/>
                <a:t>(each node only has one parent)</a:t>
              </a:r>
            </a:p>
          </p:txBody>
        </p:sp>
        <p:sp>
          <p:nvSpPr>
            <p:cNvPr id="18" name="Graph-Search: Only add a child if the state associated with it…">
              <a:extLst>
                <a:ext uri="{FF2B5EF4-FFF2-40B4-BE49-F238E27FC236}">
                  <a16:creationId xmlns:a16="http://schemas.microsoft.com/office/drawing/2014/main" id="{8C0F36D7-4754-D847-9FF7-DE4448B85D50}"/>
                </a:ext>
              </a:extLst>
            </p:cNvPr>
            <p:cNvSpPr/>
            <p:nvPr/>
          </p:nvSpPr>
          <p:spPr>
            <a:xfrm>
              <a:off x="2517368" y="48259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defTabSz="321457">
                <a:defRPr sz="1400"/>
              </a:pPr>
              <a:r>
                <a:rPr sz="984" dirty="0"/>
                <a:t>Graph-Search: Only add a child if the state associated with it</a:t>
              </a:r>
            </a:p>
            <a:p>
              <a:pPr defTabSz="321457">
                <a:defRPr sz="1400"/>
              </a:pPr>
              <a:r>
                <a:rPr sz="984" dirty="0"/>
                <a:t>has not already been reached:</a:t>
              </a:r>
            </a:p>
            <a:p>
              <a:pPr marL="104176" indent="-104176" defTabSz="321457">
                <a:buSzPct val="45000"/>
                <a:buBlip>
                  <a:blip r:embed="rId5"/>
                </a:buBlip>
                <a:defRPr sz="1400"/>
              </a:pPr>
              <a:r>
                <a:rPr sz="984" dirty="0"/>
                <a:t>Avoid cycles</a:t>
              </a:r>
            </a:p>
            <a:p>
              <a:pPr marL="104176" indent="-104176" defTabSz="321457">
                <a:buSzPct val="45000"/>
                <a:buBlip>
                  <a:blip r:embed="rId5"/>
                </a:buBlip>
                <a:defRPr sz="1400"/>
              </a:pPr>
              <a:r>
                <a:rPr sz="984" dirty="0"/>
                <a:t>Avoid redundant paths</a:t>
              </a:r>
            </a:p>
          </p:txBody>
        </p:sp>
        <p:sp>
          <p:nvSpPr>
            <p:cNvPr id="19" name="Oradea">
              <a:extLst>
                <a:ext uri="{FF2B5EF4-FFF2-40B4-BE49-F238E27FC236}">
                  <a16:creationId xmlns:a16="http://schemas.microsoft.com/office/drawing/2014/main" id="{734CD8C8-6238-115E-2CD2-D921E21180F3}"/>
                </a:ext>
              </a:extLst>
            </p:cNvPr>
            <p:cNvSpPr/>
            <p:nvPr/>
          </p:nvSpPr>
          <p:spPr>
            <a:xfrm>
              <a:off x="4483100" y="1898653"/>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lgn="l" defTabSz="457200">
                <a:defRPr sz="1200">
                  <a:latin typeface="Helvetica"/>
                  <a:ea typeface="Helvetica"/>
                  <a:cs typeface="Helvetica"/>
                  <a:sym typeface="Helvetica"/>
                </a:defRPr>
              </a:lvl1pPr>
            </a:lstStyle>
            <a:p>
              <a:r>
                <a:rPr sz="844"/>
                <a:t>Oradea</a:t>
              </a:r>
            </a:p>
          </p:txBody>
        </p:sp>
        <p:sp>
          <p:nvSpPr>
            <p:cNvPr id="20" name="Oradea: has 2 successor states, but already reached…">
              <a:extLst>
                <a:ext uri="{FF2B5EF4-FFF2-40B4-BE49-F238E27FC236}">
                  <a16:creationId xmlns:a16="http://schemas.microsoft.com/office/drawing/2014/main" id="{90EE10A8-E2FC-11EE-A043-0A294C5B4A7B}"/>
                </a:ext>
              </a:extLst>
            </p:cNvPr>
            <p:cNvSpPr/>
            <p:nvPr/>
          </p:nvSpPr>
          <p:spPr>
            <a:xfrm>
              <a:off x="3496105" y="152863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defTabSz="321457">
                <a:defRPr sz="1200"/>
              </a:pPr>
              <a:r>
                <a:rPr sz="844"/>
                <a:t>Oradea: has 2 successor states, but already reached </a:t>
              </a:r>
            </a:p>
            <a:p>
              <a:pPr defTabSz="321457">
                <a:defRPr sz="1200"/>
              </a:pPr>
              <a:r>
                <a:rPr sz="844"/>
                <a:t>by other paths, so do not expand.</a:t>
              </a:r>
            </a:p>
          </p:txBody>
        </p:sp>
      </p:grpSp>
      <p:sp>
        <p:nvSpPr>
          <p:cNvPr id="21" name="Important distinction between search tree and state space!">
            <a:extLst>
              <a:ext uri="{FF2B5EF4-FFF2-40B4-BE49-F238E27FC236}">
                <a16:creationId xmlns:a16="http://schemas.microsoft.com/office/drawing/2014/main" id="{4E4EDA95-A3A8-0A8E-5D56-6499704BDA35}"/>
              </a:ext>
            </a:extLst>
          </p:cNvPr>
          <p:cNvSpPr txBox="1"/>
          <p:nvPr/>
        </p:nvSpPr>
        <p:spPr>
          <a:xfrm>
            <a:off x="3618153" y="1405953"/>
            <a:ext cx="4267195" cy="266933"/>
          </a:xfrm>
          <a:prstGeom prst="rect">
            <a:avLst/>
          </a:prstGeom>
          <a:blipFill>
            <a:blip r:embed="rId6"/>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800">
                <a:solidFill>
                  <a:srgbClr val="FFFFFF"/>
                </a:solidFill>
                <a:effectLst>
                  <a:outerShdw blurRad="38100" dist="12700" dir="5400000" rotWithShape="0">
                    <a:srgbClr val="000000">
                      <a:alpha val="50000"/>
                    </a:srgbClr>
                  </a:outerShdw>
                </a:effectLst>
                <a:latin typeface="Helvetica"/>
                <a:ea typeface="Helvetica"/>
                <a:cs typeface="Helvetica"/>
                <a:sym typeface="Helvetica"/>
              </a:defRPr>
            </a:lvl1pPr>
          </a:lstStyle>
          <a:p>
            <a:r>
              <a:rPr sz="1266" dirty="0"/>
              <a:t>Important distinction between search tree and state space!</a:t>
            </a:r>
          </a:p>
        </p:txBody>
      </p:sp>
      <p:sp>
        <p:nvSpPr>
          <p:cNvPr id="22" name="Frontier (choose from here)">
            <a:extLst>
              <a:ext uri="{FF2B5EF4-FFF2-40B4-BE49-F238E27FC236}">
                <a16:creationId xmlns:a16="http://schemas.microsoft.com/office/drawing/2014/main" id="{56D0DB48-25DA-25C0-9929-01742B276324}"/>
              </a:ext>
            </a:extLst>
          </p:cNvPr>
          <p:cNvSpPr txBox="1"/>
          <p:nvPr/>
        </p:nvSpPr>
        <p:spPr>
          <a:xfrm>
            <a:off x="4738981" y="4322140"/>
            <a:ext cx="1954061" cy="256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defRPr sz="1700"/>
            </a:lvl1pPr>
          </a:lstStyle>
          <a:p>
            <a:r>
              <a:rPr sz="1195"/>
              <a:t>Frontier (choose from here)</a:t>
            </a:r>
          </a:p>
        </p:txBody>
      </p:sp>
      <p:sp>
        <p:nvSpPr>
          <p:cNvPr id="23" name="Shape">
            <a:extLst>
              <a:ext uri="{FF2B5EF4-FFF2-40B4-BE49-F238E27FC236}">
                <a16:creationId xmlns:a16="http://schemas.microsoft.com/office/drawing/2014/main" id="{8ABD2EBD-627F-EDDD-FB51-11564BB3262F}"/>
              </a:ext>
            </a:extLst>
          </p:cNvPr>
          <p:cNvSpPr/>
          <p:nvPr/>
        </p:nvSpPr>
        <p:spPr>
          <a:xfrm>
            <a:off x="1656279" y="4406423"/>
            <a:ext cx="2999586" cy="524388"/>
          </a:xfrm>
          <a:custGeom>
            <a:avLst/>
            <a:gdLst/>
            <a:ahLst/>
            <a:cxnLst>
              <a:cxn ang="0">
                <a:pos x="wd2" y="hd2"/>
              </a:cxn>
              <a:cxn ang="5400000">
                <a:pos x="wd2" y="hd2"/>
              </a:cxn>
              <a:cxn ang="10800000">
                <a:pos x="wd2" y="hd2"/>
              </a:cxn>
              <a:cxn ang="16200000">
                <a:pos x="wd2" y="hd2"/>
              </a:cxn>
            </a:cxnLst>
            <a:rect l="0" t="0" r="r" b="b"/>
            <a:pathLst>
              <a:path w="21600" h="21600" extrusionOk="0">
                <a:moveTo>
                  <a:pt x="21458" y="148"/>
                </a:moveTo>
                <a:lnTo>
                  <a:pt x="12044" y="0"/>
                </a:lnTo>
                <a:lnTo>
                  <a:pt x="9735" y="9765"/>
                </a:lnTo>
                <a:lnTo>
                  <a:pt x="0" y="10777"/>
                </a:lnTo>
                <a:lnTo>
                  <a:pt x="8" y="21600"/>
                </a:lnTo>
                <a:lnTo>
                  <a:pt x="10992" y="20557"/>
                </a:lnTo>
                <a:lnTo>
                  <a:pt x="11955" y="9778"/>
                </a:lnTo>
                <a:lnTo>
                  <a:pt x="21600" y="9353"/>
                </a:lnTo>
                <a:lnTo>
                  <a:pt x="21458" y="148"/>
                </a:lnTo>
                <a:close/>
              </a:path>
            </a:pathLst>
          </a:custGeom>
          <a:ln w="38100">
            <a:solidFill>
              <a:srgbClr val="FF2600"/>
            </a:solidFill>
            <a:miter lim="400000"/>
          </a:ln>
        </p:spPr>
        <p:txBody>
          <a:bodyPr lIns="0" tIns="0" rIns="0" bIns="0"/>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24" name="State Space Graph">
            <a:extLst>
              <a:ext uri="{FF2B5EF4-FFF2-40B4-BE49-F238E27FC236}">
                <a16:creationId xmlns:a16="http://schemas.microsoft.com/office/drawing/2014/main" id="{9FACB79D-F6D9-1B0C-614A-3DFAD98E5487}"/>
              </a:ext>
            </a:extLst>
          </p:cNvPr>
          <p:cNvSpPr txBox="1"/>
          <p:nvPr/>
        </p:nvSpPr>
        <p:spPr>
          <a:xfrm>
            <a:off x="7712278" y="1833145"/>
            <a:ext cx="1897956" cy="342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500">
                <a:solidFill>
                  <a:srgbClr val="0433FF"/>
                </a:solidFill>
              </a:defRPr>
            </a:lvl1pPr>
          </a:lstStyle>
          <a:p>
            <a:r>
              <a:rPr sz="1758"/>
              <a:t>State Space Graph</a:t>
            </a:r>
          </a:p>
        </p:txBody>
      </p:sp>
      <p:sp>
        <p:nvSpPr>
          <p:cNvPr id="25" name="Search tree Construction">
            <a:extLst>
              <a:ext uri="{FF2B5EF4-FFF2-40B4-BE49-F238E27FC236}">
                <a16:creationId xmlns:a16="http://schemas.microsoft.com/office/drawing/2014/main" id="{475CAB0D-1FE9-93C2-6FEE-F5CD26CD8073}"/>
              </a:ext>
            </a:extLst>
          </p:cNvPr>
          <p:cNvSpPr txBox="1"/>
          <p:nvPr/>
        </p:nvSpPr>
        <p:spPr>
          <a:xfrm>
            <a:off x="2206925" y="1833145"/>
            <a:ext cx="2547172" cy="342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500">
                <a:solidFill>
                  <a:srgbClr val="0433FF"/>
                </a:solidFill>
              </a:defRPr>
            </a:lvl1pPr>
          </a:lstStyle>
          <a:p>
            <a:r>
              <a:rPr sz="1758" dirty="0"/>
              <a:t>Search tree Construction</a:t>
            </a:r>
          </a:p>
        </p:txBody>
      </p:sp>
    </p:spTree>
    <p:extLst>
      <p:ext uri="{BB962C8B-B14F-4D97-AF65-F5344CB8AC3E}">
        <p14:creationId xmlns:p14="http://schemas.microsoft.com/office/powerpoint/2010/main" val="1010201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15"/>
                                        </p:tgtEl>
                                        <p:attrNameLst>
                                          <p:attrName>style.visibility</p:attrName>
                                        </p:attrNameLst>
                                      </p:cBhvr>
                                      <p:to>
                                        <p:strVal val="visible"/>
                                      </p:to>
                                    </p:set>
                                    <p:anim calcmode="lin" valueType="num">
                                      <p:cBhvr>
                                        <p:cTn id="7" dur="1000" fill="hold"/>
                                        <p:tgtEl>
                                          <p:spTgt spid="15"/>
                                        </p:tgtEl>
                                        <p:attrNameLst>
                                          <p:attrName>ppt_x</p:attrName>
                                        </p:attrNameLst>
                                      </p:cBhvr>
                                      <p:tavLst>
                                        <p:tav tm="0">
                                          <p:val>
                                            <p:strVal val="0-#ppt_w/2"/>
                                          </p:val>
                                        </p:tav>
                                        <p:tav tm="100000">
                                          <p:val>
                                            <p:strVal val="#ppt_x"/>
                                          </p:val>
                                        </p:tav>
                                      </p:tavLst>
                                    </p:anim>
                                    <p:anim calcmode="lin" valueType="num">
                                      <p:cBhvr>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arch Algorithms">
            <a:extLst>
              <a:ext uri="{FF2B5EF4-FFF2-40B4-BE49-F238E27FC236}">
                <a16:creationId xmlns:a16="http://schemas.microsoft.com/office/drawing/2014/main" id="{9D09C669-ABD5-2914-0665-6745785947EC}"/>
              </a:ext>
            </a:extLst>
          </p:cNvPr>
          <p:cNvSpPr txBox="1">
            <a:spLocks noGrp="1"/>
          </p:cNvSpPr>
          <p:nvPr>
            <p:ph type="title"/>
          </p:nvPr>
        </p:nvSpPr>
        <p:spPr>
          <a:xfrm>
            <a:off x="326054" y="136525"/>
            <a:ext cx="10989816" cy="1325563"/>
          </a:xfrm>
          <a:prstGeom prst="rect">
            <a:avLst/>
          </a:prstGeom>
        </p:spPr>
        <p:txBody>
          <a:bodyPr>
            <a:normAutofit/>
          </a:bodyPr>
          <a:lstStyle>
            <a:lvl1pPr defTabSz="420624">
              <a:defRPr sz="5760"/>
            </a:lvl1pPr>
          </a:lstStyle>
          <a:p>
            <a:r>
              <a:rPr sz="4400" dirty="0"/>
              <a:t>Search Algorithms</a:t>
            </a:r>
          </a:p>
        </p:txBody>
      </p:sp>
      <p:sp>
        <p:nvSpPr>
          <p:cNvPr id="3" name="Slide Number Placeholder 2">
            <a:extLst>
              <a:ext uri="{FF2B5EF4-FFF2-40B4-BE49-F238E27FC236}">
                <a16:creationId xmlns:a16="http://schemas.microsoft.com/office/drawing/2014/main" id="{AF60C318-8ED5-FEB4-A558-5AEE12D4B5D4}"/>
              </a:ext>
            </a:extLst>
          </p:cNvPr>
          <p:cNvSpPr>
            <a:spLocks noGrp="1"/>
          </p:cNvSpPr>
          <p:nvPr>
            <p:ph type="sldNum" sz="quarter" idx="12"/>
          </p:nvPr>
        </p:nvSpPr>
        <p:spPr/>
        <p:txBody>
          <a:bodyPr/>
          <a:lstStyle/>
          <a:p>
            <a:fld id="{1D05C8B6-EC5E-42D9-8D75-1E05D6428564}" type="slidenum">
              <a:rPr lang="sv-SE" smtClean="0"/>
              <a:pPr/>
              <a:t>13</a:t>
            </a:fld>
            <a:endParaRPr lang="sv-SE" dirty="0"/>
          </a:p>
        </p:txBody>
      </p:sp>
      <p:pic>
        <p:nvPicPr>
          <p:cNvPr id="9" name="separation_property.pdf" descr="separation_property.pdf">
            <a:extLst>
              <a:ext uri="{FF2B5EF4-FFF2-40B4-BE49-F238E27FC236}">
                <a16:creationId xmlns:a16="http://schemas.microsoft.com/office/drawing/2014/main" id="{28FF61A3-71B8-17BD-923B-2992F019B46F}"/>
              </a:ext>
            </a:extLst>
          </p:cNvPr>
          <p:cNvPicPr>
            <a:picLocks noChangeAspect="1"/>
          </p:cNvPicPr>
          <p:nvPr/>
        </p:nvPicPr>
        <p:blipFill>
          <a:blip r:embed="rId2"/>
          <a:stretch>
            <a:fillRect/>
          </a:stretch>
        </p:blipFill>
        <p:spPr>
          <a:xfrm>
            <a:off x="1939335" y="2079919"/>
            <a:ext cx="4893469" cy="1366243"/>
          </a:xfrm>
          <a:prstGeom prst="rect">
            <a:avLst/>
          </a:prstGeom>
          <a:ln w="12700">
            <a:miter lim="400000"/>
          </a:ln>
        </p:spPr>
      </p:pic>
      <p:sp>
        <p:nvSpPr>
          <p:cNvPr id="10" name="Separation property of graph search">
            <a:extLst>
              <a:ext uri="{FF2B5EF4-FFF2-40B4-BE49-F238E27FC236}">
                <a16:creationId xmlns:a16="http://schemas.microsoft.com/office/drawing/2014/main" id="{40000823-4172-8C9C-E283-AAC8D32474C5}"/>
              </a:ext>
            </a:extLst>
          </p:cNvPr>
          <p:cNvSpPr txBox="1"/>
          <p:nvPr/>
        </p:nvSpPr>
        <p:spPr>
          <a:xfrm>
            <a:off x="2094537" y="1441573"/>
            <a:ext cx="3513783" cy="331758"/>
          </a:xfrm>
          <a:prstGeom prst="rect">
            <a:avLst/>
          </a:prstGeom>
          <a:blipFill>
            <a:blip r:embed="rId3"/>
          </a:blipFill>
          <a:ln w="12700">
            <a:miter lim="400000"/>
          </a:ln>
          <a:effectLst>
            <a:outerShdw blurRad="25400" dist="25400" dir="2388334" rotWithShape="0">
              <a:srgbClr val="000000">
                <a:alpha val="7931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400">
                <a:solidFill>
                  <a:srgbClr val="FFFFFF"/>
                </a:solidFill>
              </a:defRPr>
            </a:lvl1pPr>
          </a:lstStyle>
          <a:p>
            <a:r>
              <a:rPr sz="1687" dirty="0"/>
              <a:t>Separation property of graph search</a:t>
            </a:r>
          </a:p>
        </p:txBody>
      </p:sp>
      <p:sp>
        <p:nvSpPr>
          <p:cNvPr id="11" name="The frontier (green) separates the interior (lavender) form the exterior (faint dashed)">
            <a:extLst>
              <a:ext uri="{FF2B5EF4-FFF2-40B4-BE49-F238E27FC236}">
                <a16:creationId xmlns:a16="http://schemas.microsoft.com/office/drawing/2014/main" id="{BDD95323-C18D-3E49-6048-1917195A9E19}"/>
              </a:ext>
            </a:extLst>
          </p:cNvPr>
          <p:cNvSpPr txBox="1"/>
          <p:nvPr/>
        </p:nvSpPr>
        <p:spPr>
          <a:xfrm>
            <a:off x="2095953" y="3593527"/>
            <a:ext cx="6149120"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defRPr sz="1800"/>
            </a:lvl1pPr>
          </a:lstStyle>
          <a:p>
            <a:r>
              <a:rPr sz="1266"/>
              <a:t>The frontier (green) separates the interior (lavender) form the exterior (faint dashed)</a:t>
            </a:r>
          </a:p>
        </p:txBody>
      </p:sp>
      <p:sp>
        <p:nvSpPr>
          <p:cNvPr id="12" name="Any state with a node generated for it is said to be reached">
            <a:extLst>
              <a:ext uri="{FF2B5EF4-FFF2-40B4-BE49-F238E27FC236}">
                <a16:creationId xmlns:a16="http://schemas.microsoft.com/office/drawing/2014/main" id="{29FEE08D-118A-27D9-DBA1-8A16BD341AC8}"/>
              </a:ext>
            </a:extLst>
          </p:cNvPr>
          <p:cNvSpPr txBox="1"/>
          <p:nvPr/>
        </p:nvSpPr>
        <p:spPr>
          <a:xfrm>
            <a:off x="2801398" y="3950912"/>
            <a:ext cx="4695196" cy="288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defTabSz="321457">
              <a:defRPr sz="2000"/>
            </a:pPr>
            <a:r>
              <a:rPr sz="1406"/>
              <a:t>Any state with a node generated for it is said to be </a:t>
            </a:r>
            <a:r>
              <a:rPr sz="1406" u="sng"/>
              <a:t>reached</a:t>
            </a:r>
          </a:p>
        </p:txBody>
      </p:sp>
      <p:sp>
        <p:nvSpPr>
          <p:cNvPr id="13" name="What is the best way to search through a state space in a systematic…">
            <a:extLst>
              <a:ext uri="{FF2B5EF4-FFF2-40B4-BE49-F238E27FC236}">
                <a16:creationId xmlns:a16="http://schemas.microsoft.com/office/drawing/2014/main" id="{98B22A7E-0E23-E37D-F92E-516BB90B5E01}"/>
              </a:ext>
            </a:extLst>
          </p:cNvPr>
          <p:cNvSpPr txBox="1"/>
          <p:nvPr/>
        </p:nvSpPr>
        <p:spPr>
          <a:xfrm>
            <a:off x="2413585" y="4930014"/>
            <a:ext cx="7801816" cy="6997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defTabSz="321457">
              <a:defRPr sz="2900"/>
            </a:pPr>
            <a:r>
              <a:rPr sz="2039"/>
              <a:t>What is the best way to search through a state space in a systematic</a:t>
            </a:r>
          </a:p>
          <a:p>
            <a:pPr defTabSz="321457">
              <a:defRPr sz="2900"/>
            </a:pPr>
            <a:r>
              <a:rPr sz="2039"/>
              <a:t>manner in order to reach a goal state? </a:t>
            </a:r>
          </a:p>
        </p:txBody>
      </p:sp>
      <p:sp>
        <p:nvSpPr>
          <p:cNvPr id="14" name="Line">
            <a:extLst>
              <a:ext uri="{FF2B5EF4-FFF2-40B4-BE49-F238E27FC236}">
                <a16:creationId xmlns:a16="http://schemas.microsoft.com/office/drawing/2014/main" id="{4526C74E-19C2-88D0-7603-683304349761}"/>
              </a:ext>
            </a:extLst>
          </p:cNvPr>
          <p:cNvSpPr/>
          <p:nvPr/>
        </p:nvSpPr>
        <p:spPr>
          <a:xfrm>
            <a:off x="3408165" y="2731166"/>
            <a:ext cx="328610" cy="1"/>
          </a:xfrm>
          <a:prstGeom prst="line">
            <a:avLst/>
          </a:prstGeom>
          <a:ln w="25400">
            <a:solidFill>
              <a:srgbClr val="0433FF"/>
            </a:solidFill>
            <a:miter lim="400000"/>
            <a:tailEnd type="triangle"/>
          </a:ln>
        </p:spPr>
        <p:txBody>
          <a:bodyPr lIns="35719" tIns="35719" rIns="35719" bIns="35719" anchor="ctr"/>
          <a:lstStyle/>
          <a:p>
            <a:pPr>
              <a:defRPr sz="2400"/>
            </a:pPr>
            <a:endParaRPr sz="1687"/>
          </a:p>
        </p:txBody>
      </p:sp>
      <p:sp>
        <p:nvSpPr>
          <p:cNvPr id="15" name="Line">
            <a:extLst>
              <a:ext uri="{FF2B5EF4-FFF2-40B4-BE49-F238E27FC236}">
                <a16:creationId xmlns:a16="http://schemas.microsoft.com/office/drawing/2014/main" id="{94273F22-8327-85A2-2F51-CAA424727C1E}"/>
              </a:ext>
            </a:extLst>
          </p:cNvPr>
          <p:cNvSpPr/>
          <p:nvPr/>
        </p:nvSpPr>
        <p:spPr>
          <a:xfrm>
            <a:off x="5038108" y="2751877"/>
            <a:ext cx="328611" cy="1"/>
          </a:xfrm>
          <a:prstGeom prst="line">
            <a:avLst/>
          </a:prstGeom>
          <a:ln w="25400">
            <a:solidFill>
              <a:srgbClr val="0433FF"/>
            </a:solidFill>
            <a:miter lim="400000"/>
            <a:tailEnd type="triangle"/>
          </a:ln>
        </p:spPr>
        <p:txBody>
          <a:bodyPr lIns="35719" tIns="35719" rIns="35719" bIns="35719" anchor="ctr"/>
          <a:lstStyle/>
          <a:p>
            <a:pPr>
              <a:defRPr sz="2400"/>
            </a:pPr>
            <a:endParaRPr sz="1687"/>
          </a:p>
        </p:txBody>
      </p:sp>
    </p:spTree>
    <p:extLst>
      <p:ext uri="{BB962C8B-B14F-4D97-AF65-F5344CB8AC3E}">
        <p14:creationId xmlns:p14="http://schemas.microsoft.com/office/powerpoint/2010/main" val="361329432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earch Strategies"/>
          <p:cNvSpPr txBox="1">
            <a:spLocks noGrp="1"/>
          </p:cNvSpPr>
          <p:nvPr>
            <p:ph type="title"/>
          </p:nvPr>
        </p:nvSpPr>
        <p:spPr/>
        <p:txBody>
          <a:bodyPr anchor="b">
            <a:normAutofit/>
          </a:bodyPr>
          <a:lstStyle>
            <a:lvl1pPr defTabSz="397256">
              <a:defRPr sz="5440"/>
            </a:lvl1pPr>
          </a:lstStyle>
          <a:p>
            <a:r>
              <a:rPr lang="en-US" sz="2800"/>
              <a:t>Search Strategies</a:t>
            </a:r>
          </a:p>
        </p:txBody>
      </p:sp>
      <p:sp>
        <p:nvSpPr>
          <p:cNvPr id="4" name="Slide Number Placeholder 3">
            <a:extLst>
              <a:ext uri="{FF2B5EF4-FFF2-40B4-BE49-F238E27FC236}">
                <a16:creationId xmlns:a16="http://schemas.microsoft.com/office/drawing/2014/main" id="{793DC387-AC0B-87DB-BEA5-287FCB1EFC2F}"/>
              </a:ext>
            </a:extLst>
          </p:cNvPr>
          <p:cNvSpPr>
            <a:spLocks noGrp="1"/>
          </p:cNvSpPr>
          <p:nvPr>
            <p:ph type="sldNum" sz="quarter" idx="12"/>
          </p:nvPr>
        </p:nvSpPr>
        <p:spPr/>
        <p:txBody>
          <a:bodyPr anchor="ctr">
            <a:normAutofit/>
          </a:bodyPr>
          <a:lstStyle/>
          <a:p>
            <a:pPr>
              <a:spcAft>
                <a:spcPts val="600"/>
              </a:spcAft>
            </a:pPr>
            <a:fld id="{1D05C8B6-EC5E-42D9-8D75-1E05D6428564}" type="slidenum">
              <a:rPr lang="sv-SE" smtClean="0"/>
              <a:pPr>
                <a:spcAft>
                  <a:spcPts val="600"/>
                </a:spcAft>
              </a:pPr>
              <a:t>14</a:t>
            </a:fld>
            <a:endParaRPr lang="sv-SE"/>
          </a:p>
        </p:txBody>
      </p:sp>
      <p:sp>
        <p:nvSpPr>
          <p:cNvPr id="365" name="A Strategy is defined by picking the order of node expansion.…"/>
          <p:cNvSpPr txBox="1">
            <a:spLocks noGrp="1"/>
          </p:cNvSpPr>
          <p:nvPr>
            <p:ph type="body" sz="quarter" idx="17"/>
          </p:nvPr>
        </p:nvSpPr>
        <p:spPr/>
        <p:txBody>
          <a:bodyPr>
            <a:normAutofit/>
          </a:bodyPr>
          <a:lstStyle/>
          <a:p>
            <a:pPr>
              <a:lnSpc>
                <a:spcPct val="110000"/>
              </a:lnSpc>
              <a:spcBef>
                <a:spcPts val="600"/>
              </a:spcBef>
            </a:pPr>
            <a:r>
              <a:rPr lang="en-US" sz="1600"/>
              <a:t>A </a:t>
            </a:r>
            <a:r>
              <a:rPr lang="en-US" sz="1600" i="1"/>
              <a:t>strategy</a:t>
            </a:r>
            <a:r>
              <a:rPr lang="en-US" sz="1600"/>
              <a:t> is defined by picking the order of node expansion.</a:t>
            </a:r>
          </a:p>
          <a:p>
            <a:pPr>
              <a:lnSpc>
                <a:spcPct val="110000"/>
              </a:lnSpc>
              <a:spcBef>
                <a:spcPts val="600"/>
              </a:spcBef>
            </a:pPr>
            <a:r>
              <a:rPr lang="en-US" sz="1600"/>
              <a:t>Strategies can be </a:t>
            </a:r>
            <a:r>
              <a:rPr lang="en-US" sz="1600" i="1"/>
              <a:t>evaluated</a:t>
            </a:r>
            <a:r>
              <a:rPr lang="en-US" sz="1600"/>
              <a:t> along the following dimensions:</a:t>
            </a:r>
          </a:p>
          <a:p>
            <a:pPr lvl="1">
              <a:lnSpc>
                <a:spcPct val="110000"/>
              </a:lnSpc>
              <a:spcBef>
                <a:spcPts val="600"/>
              </a:spcBef>
            </a:pPr>
            <a:r>
              <a:rPr lang="en-US" sz="1600" i="1"/>
              <a:t>Completeness</a:t>
            </a:r>
            <a:r>
              <a:rPr lang="en-US" sz="1600"/>
              <a:t> – does it find a solution if it exists? </a:t>
            </a:r>
          </a:p>
          <a:p>
            <a:pPr lvl="1">
              <a:lnSpc>
                <a:spcPct val="110000"/>
              </a:lnSpc>
              <a:spcBef>
                <a:spcPts val="600"/>
              </a:spcBef>
            </a:pPr>
            <a:r>
              <a:rPr lang="en-US" sz="1600" i="1"/>
              <a:t>Time Complexity</a:t>
            </a:r>
            <a:r>
              <a:rPr lang="en-US" sz="1600"/>
              <a:t> – number of nodes generated/expanded</a:t>
            </a:r>
          </a:p>
          <a:p>
            <a:pPr lvl="1">
              <a:lnSpc>
                <a:spcPct val="110000"/>
              </a:lnSpc>
              <a:spcBef>
                <a:spcPts val="600"/>
              </a:spcBef>
            </a:pPr>
            <a:r>
              <a:rPr lang="en-US" sz="1600" i="1"/>
              <a:t>Space Complexity</a:t>
            </a:r>
            <a:r>
              <a:rPr lang="en-US" sz="1600"/>
              <a:t> – maximum number of nodes in memory </a:t>
            </a:r>
          </a:p>
          <a:p>
            <a:pPr lvl="1">
              <a:lnSpc>
                <a:spcPct val="110000"/>
              </a:lnSpc>
              <a:spcBef>
                <a:spcPts val="600"/>
              </a:spcBef>
            </a:pPr>
            <a:r>
              <a:rPr lang="en-US" sz="1600" i="1"/>
              <a:t>Optimality</a:t>
            </a:r>
            <a:r>
              <a:rPr lang="en-US" sz="1600"/>
              <a:t> – does it always find a least cost solution</a:t>
            </a:r>
          </a:p>
          <a:p>
            <a:pPr>
              <a:lnSpc>
                <a:spcPct val="110000"/>
              </a:lnSpc>
              <a:spcBef>
                <a:spcPts val="600"/>
              </a:spcBef>
            </a:pPr>
            <a:r>
              <a:rPr lang="en-US" sz="1600"/>
              <a:t>Time and space complexity are </a:t>
            </a:r>
            <a:r>
              <a:rPr lang="en-US" sz="1600" i="1"/>
              <a:t>measured</a:t>
            </a:r>
            <a:r>
              <a:rPr lang="en-US" sz="1600"/>
              <a:t> in terms of: </a:t>
            </a:r>
          </a:p>
          <a:p>
            <a:pPr lvl="1">
              <a:lnSpc>
                <a:spcPct val="110000"/>
              </a:lnSpc>
              <a:spcBef>
                <a:spcPts val="600"/>
              </a:spcBef>
            </a:pPr>
            <a:r>
              <a:rPr lang="en-US" sz="1600" i="1"/>
              <a:t>b</a:t>
            </a:r>
            <a:r>
              <a:rPr lang="en-US" sz="1600"/>
              <a:t> – </a:t>
            </a:r>
            <a:r>
              <a:rPr lang="en-US" sz="1600" i="1"/>
              <a:t>maximum branching</a:t>
            </a:r>
            <a:r>
              <a:rPr lang="en-US" sz="1600"/>
              <a:t> factor of search tree </a:t>
            </a:r>
          </a:p>
          <a:p>
            <a:pPr lvl="1">
              <a:lnSpc>
                <a:spcPct val="110000"/>
              </a:lnSpc>
              <a:spcBef>
                <a:spcPts val="600"/>
              </a:spcBef>
            </a:pPr>
            <a:r>
              <a:rPr lang="en-US" sz="1600" i="1"/>
              <a:t>d</a:t>
            </a:r>
            <a:r>
              <a:rPr lang="en-US" sz="1600"/>
              <a:t> – </a:t>
            </a:r>
            <a:r>
              <a:rPr lang="en-US" sz="1600" i="1"/>
              <a:t>depth of the least cost solution</a:t>
            </a:r>
            <a:r>
              <a:rPr lang="en-US" sz="1600"/>
              <a:t> in the search tree </a:t>
            </a:r>
          </a:p>
          <a:p>
            <a:pPr lvl="1">
              <a:lnSpc>
                <a:spcPct val="110000"/>
              </a:lnSpc>
              <a:spcBef>
                <a:spcPts val="600"/>
              </a:spcBef>
            </a:pPr>
            <a:r>
              <a:rPr lang="en-US" sz="1600" i="1"/>
              <a:t>m</a:t>
            </a:r>
            <a:r>
              <a:rPr lang="en-US" sz="1600"/>
              <a:t> – </a:t>
            </a:r>
            <a:r>
              <a:rPr lang="en-US" sz="1600" i="1"/>
              <a:t>maximum length</a:t>
            </a:r>
            <a:r>
              <a:rPr lang="en-US" sz="1600"/>
              <a:t> of any path in the state space (possibly infinite)</a:t>
            </a:r>
          </a:p>
        </p:txBody>
      </p:sp>
      <p:sp>
        <p:nvSpPr>
          <p:cNvPr id="2" name="Date Placeholder 1" hidden="1">
            <a:extLst>
              <a:ext uri="{FF2B5EF4-FFF2-40B4-BE49-F238E27FC236}">
                <a16:creationId xmlns:a16="http://schemas.microsoft.com/office/drawing/2014/main" id="{0B25C01B-066E-EDCD-0B7E-AB388A3A8B36}"/>
              </a:ext>
            </a:extLst>
          </p:cNvPr>
          <p:cNvSpPr>
            <a:spLocks noGrp="1"/>
          </p:cNvSpPr>
          <p:nvPr>
            <p:ph type="dt" sz="half" idx="4294967295"/>
          </p:nvPr>
        </p:nvSpPr>
        <p:spPr>
          <a:xfrm>
            <a:off x="9671050" y="0"/>
            <a:ext cx="2520950" cy="360363"/>
          </a:xfrm>
        </p:spPr>
        <p:txBody>
          <a:bodyPr/>
          <a:lstStyle/>
          <a:p>
            <a:pPr>
              <a:spcAft>
                <a:spcPts val="600"/>
              </a:spcAft>
            </a:pPr>
            <a:r>
              <a:rPr lang="en-US"/>
              <a:t>2023-08-31</a:t>
            </a:r>
            <a:endParaRPr lang="sv-SE"/>
          </a:p>
        </p:txBody>
      </p:sp>
      <p:sp>
        <p:nvSpPr>
          <p:cNvPr id="3" name="Footer Placeholder 2">
            <a:extLst>
              <a:ext uri="{FF2B5EF4-FFF2-40B4-BE49-F238E27FC236}">
                <a16:creationId xmlns:a16="http://schemas.microsoft.com/office/drawing/2014/main" id="{8C1BA0B0-27B2-166D-9655-A8CC79BBFFA8}"/>
              </a:ext>
            </a:extLst>
          </p:cNvPr>
          <p:cNvSpPr>
            <a:spLocks noGrp="1"/>
          </p:cNvSpPr>
          <p:nvPr>
            <p:ph type="ftr" sz="quarter" idx="4294967295"/>
          </p:nvPr>
        </p:nvSpPr>
        <p:spPr>
          <a:xfrm>
            <a:off x="0" y="6356350"/>
            <a:ext cx="4114800" cy="365125"/>
          </a:xfrm>
        </p:spPr>
        <p:txBody>
          <a:bodyPr/>
          <a:lstStyle/>
          <a:p>
            <a:pPr>
              <a:spcAft>
                <a:spcPts val="600"/>
              </a:spcAft>
            </a:pPr>
            <a:r>
              <a:rPr lang="en-US"/>
              <a:t>TDDC17 - HT23 - Fredrik Heintz - LE2 Search I (based on slides by Patrick Doherty)</a:t>
            </a:r>
            <a:endParaRPr lang="sv-SE"/>
          </a:p>
        </p:txBody>
      </p:sp>
    </p:spTree>
  </p:cSld>
  <p:clrMapOvr>
    <a:masterClrMapping/>
  </p:clrMapOvr>
  <p:transition spd="slow">
    <p:push dir="u"/>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65">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6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36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36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6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6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365">
                                            <p:txEl>
                                              <p:pRg st="5" end="5"/>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365">
                                            <p:txEl>
                                              <p:pRg st="6" end="6"/>
                                            </p:txEl>
                                          </p:spTgt>
                                        </p:tgtEl>
                                        <p:attrNameLst>
                                          <p:attrName>style.visibility</p:attrName>
                                        </p:attrNameLst>
                                      </p:cBhvr>
                                      <p:to>
                                        <p:strVal val="visible"/>
                                      </p:to>
                                    </p:set>
                                  </p:childTnLst>
                                </p:cTn>
                              </p:par>
                              <p:par>
                                <p:cTn id="22" presetID="1" presetClass="entr" presetSubtype="0" fill="hold" grpId="0" nodeType="withEffect">
                                  <p:stCondLst>
                                    <p:cond delay="0"/>
                                  </p:stCondLst>
                                  <p:iterate>
                                    <p:tmAbs val="0"/>
                                  </p:iterate>
                                  <p:childTnLst>
                                    <p:set>
                                      <p:cBhvr>
                                        <p:cTn id="23" fill="hold"/>
                                        <p:tgtEl>
                                          <p:spTgt spid="365">
                                            <p:txEl>
                                              <p:pRg st="7" end="7"/>
                                            </p:txEl>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365">
                                            <p:txEl>
                                              <p:pRg st="8" end="8"/>
                                            </p:txEl>
                                          </p:spTgt>
                                        </p:tgtEl>
                                        <p:attrNameLst>
                                          <p:attrName>style.visibility</p:attrName>
                                        </p:attrNameLst>
                                      </p:cBhvr>
                                      <p:to>
                                        <p:strVal val="visible"/>
                                      </p:to>
                                    </p:set>
                                  </p:childTnLst>
                                </p:cTn>
                              </p:par>
                              <p:par>
                                <p:cTn id="26" presetID="1" presetClass="entr" presetSubtype="0" fill="hold" grpId="0" nodeType="withEffect">
                                  <p:stCondLst>
                                    <p:cond delay="0"/>
                                  </p:stCondLst>
                                  <p:iterate>
                                    <p:tmAbs val="0"/>
                                  </p:iterate>
                                  <p:childTnLst>
                                    <p:set>
                                      <p:cBhvr>
                                        <p:cTn id="27" fill="hold"/>
                                        <p:tgtEl>
                                          <p:spTgt spid="36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build="p"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ome Search Classes"/>
          <p:cNvSpPr txBox="1">
            <a:spLocks noGrp="1"/>
          </p:cNvSpPr>
          <p:nvPr>
            <p:ph type="title"/>
          </p:nvPr>
        </p:nvSpPr>
        <p:spPr/>
        <p:txBody>
          <a:bodyPr anchor="ctr">
            <a:normAutofit/>
          </a:bodyPr>
          <a:lstStyle>
            <a:lvl1pPr defTabSz="455675">
              <a:defRPr sz="6240"/>
            </a:lvl1pPr>
          </a:lstStyle>
          <a:p>
            <a:r>
              <a:rPr lang="en-US" sz="2800"/>
              <a:t>Some Search Classes</a:t>
            </a:r>
          </a:p>
        </p:txBody>
      </p:sp>
      <p:sp>
        <p:nvSpPr>
          <p:cNvPr id="368" name="Uninformed Search (Blind Search)…"/>
          <p:cNvSpPr txBox="1">
            <a:spLocks noGrp="1"/>
          </p:cNvSpPr>
          <p:nvPr>
            <p:ph idx="1"/>
          </p:nvPr>
        </p:nvSpPr>
        <p:spPr/>
        <p:txBody>
          <a:bodyPr>
            <a:normAutofit/>
          </a:bodyPr>
          <a:lstStyle/>
          <a:p>
            <a:pPr>
              <a:spcBef>
                <a:spcPts val="300"/>
              </a:spcBef>
            </a:pPr>
            <a:r>
              <a:rPr lang="en-US" i="1"/>
              <a:t>Uninformed Search</a:t>
            </a:r>
            <a:r>
              <a:rPr lang="en-US" dirty="0"/>
              <a:t> (Blind Search)</a:t>
            </a:r>
            <a:endParaRPr lang="en-US"/>
          </a:p>
          <a:p>
            <a:pPr lvl="1">
              <a:spcBef>
                <a:spcPts val="300"/>
              </a:spcBef>
            </a:pPr>
            <a:r>
              <a:rPr lang="en-US" sz="2000"/>
              <a:t>No additional information about states besides that in the problem definition</a:t>
            </a:r>
          </a:p>
          <a:p>
            <a:pPr lvl="1">
              <a:spcBef>
                <a:spcPts val="300"/>
              </a:spcBef>
            </a:pPr>
            <a:r>
              <a:rPr lang="en-US" sz="2000"/>
              <a:t>Can only generate successors and compare against state. </a:t>
            </a:r>
          </a:p>
          <a:p>
            <a:pPr lvl="1">
              <a:spcBef>
                <a:spcPts val="300"/>
              </a:spcBef>
            </a:pPr>
            <a:r>
              <a:rPr lang="en-US" sz="2000"/>
              <a:t>Some examples: </a:t>
            </a:r>
          </a:p>
          <a:p>
            <a:pPr lvl="2">
              <a:spcBef>
                <a:spcPts val="300"/>
              </a:spcBef>
            </a:pPr>
            <a:r>
              <a:rPr lang="en-US" sz="2000"/>
              <a:t>Breadth-first search, Depth-first search, Iterative deepening DFS</a:t>
            </a:r>
          </a:p>
          <a:p>
            <a:pPr>
              <a:spcBef>
                <a:spcPts val="300"/>
              </a:spcBef>
            </a:pPr>
            <a:r>
              <a:rPr lang="en-US" i="1"/>
              <a:t>Informed Search</a:t>
            </a:r>
            <a:r>
              <a:rPr lang="en-US" dirty="0"/>
              <a:t> (Heuristic Search)</a:t>
            </a:r>
            <a:endParaRPr lang="en-US"/>
          </a:p>
          <a:p>
            <a:pPr lvl="1">
              <a:spcBef>
                <a:spcPts val="300"/>
              </a:spcBef>
            </a:pPr>
            <a:r>
              <a:rPr lang="en-US" sz="2000"/>
              <a:t>Strategies have additional information as to whether non-goal states are more promising than others.</a:t>
            </a:r>
          </a:p>
          <a:p>
            <a:pPr lvl="1">
              <a:spcBef>
                <a:spcPts val="300"/>
              </a:spcBef>
            </a:pPr>
            <a:r>
              <a:rPr lang="en-US" sz="2000"/>
              <a:t>Some examples:</a:t>
            </a:r>
          </a:p>
          <a:p>
            <a:pPr lvl="2">
              <a:spcBef>
                <a:spcPts val="300"/>
              </a:spcBef>
            </a:pPr>
            <a:r>
              <a:rPr lang="en-US" sz="2000"/>
              <a:t>Greedy Best-First Search, A* Search</a:t>
            </a:r>
          </a:p>
        </p:txBody>
      </p:sp>
      <p:sp>
        <p:nvSpPr>
          <p:cNvPr id="4" name="Slide Number Placeholder 3">
            <a:extLst>
              <a:ext uri="{FF2B5EF4-FFF2-40B4-BE49-F238E27FC236}">
                <a16:creationId xmlns:a16="http://schemas.microsoft.com/office/drawing/2014/main" id="{5BA80DB5-34F9-72BE-5E3F-418DC3D284B6}"/>
              </a:ext>
            </a:extLst>
          </p:cNvPr>
          <p:cNvSpPr>
            <a:spLocks noGrp="1"/>
          </p:cNvSpPr>
          <p:nvPr>
            <p:ph type="sldNum" sz="quarter" idx="12"/>
          </p:nvPr>
        </p:nvSpPr>
        <p:spPr/>
        <p:txBody>
          <a:bodyPr anchor="ctr">
            <a:normAutofit/>
          </a:bodyPr>
          <a:lstStyle/>
          <a:p>
            <a:pPr>
              <a:spcAft>
                <a:spcPts val="600"/>
              </a:spcAft>
            </a:pPr>
            <a:fld id="{1D05C8B6-EC5E-42D9-8D75-1E05D6428564}" type="slidenum">
              <a:rPr lang="sv-SE" smtClean="0"/>
              <a:pPr>
                <a:spcAft>
                  <a:spcPts val="600"/>
                </a:spcAft>
              </a:pPr>
              <a:t>15</a:t>
            </a:fld>
            <a:endParaRPr lang="sv-SE"/>
          </a:p>
        </p:txBody>
      </p:sp>
      <p:sp>
        <p:nvSpPr>
          <p:cNvPr id="2" name="Date Placeholder 1" hidden="1">
            <a:extLst>
              <a:ext uri="{FF2B5EF4-FFF2-40B4-BE49-F238E27FC236}">
                <a16:creationId xmlns:a16="http://schemas.microsoft.com/office/drawing/2014/main" id="{1828578F-72BD-FCED-3A16-564589EB9BBB}"/>
              </a:ext>
            </a:extLst>
          </p:cNvPr>
          <p:cNvSpPr>
            <a:spLocks noGrp="1"/>
          </p:cNvSpPr>
          <p:nvPr>
            <p:ph type="dt" sz="half" idx="4294967295"/>
          </p:nvPr>
        </p:nvSpPr>
        <p:spPr>
          <a:xfrm>
            <a:off x="9671050" y="0"/>
            <a:ext cx="2520950" cy="360363"/>
          </a:xfrm>
        </p:spPr>
        <p:txBody>
          <a:bodyPr/>
          <a:lstStyle/>
          <a:p>
            <a:pPr>
              <a:spcAft>
                <a:spcPts val="600"/>
              </a:spcAft>
            </a:pPr>
            <a:r>
              <a:rPr lang="en-US"/>
              <a:t>2023-08-31</a:t>
            </a:r>
            <a:endParaRPr lang="sv-SE"/>
          </a:p>
        </p:txBody>
      </p:sp>
      <p:sp>
        <p:nvSpPr>
          <p:cNvPr id="3" name="Footer Placeholder 2">
            <a:extLst>
              <a:ext uri="{FF2B5EF4-FFF2-40B4-BE49-F238E27FC236}">
                <a16:creationId xmlns:a16="http://schemas.microsoft.com/office/drawing/2014/main" id="{22661D0C-93EA-6111-56A7-A69024D0B24F}"/>
              </a:ext>
            </a:extLst>
          </p:cNvPr>
          <p:cNvSpPr>
            <a:spLocks noGrp="1"/>
          </p:cNvSpPr>
          <p:nvPr>
            <p:ph type="ftr" sz="quarter" idx="4294967295"/>
          </p:nvPr>
        </p:nvSpPr>
        <p:spPr>
          <a:xfrm>
            <a:off x="0" y="6356350"/>
            <a:ext cx="4114800" cy="365125"/>
          </a:xfrm>
        </p:spPr>
        <p:txBody>
          <a:bodyPr/>
          <a:lstStyle/>
          <a:p>
            <a:pPr>
              <a:spcAft>
                <a:spcPts val="600"/>
              </a:spcAft>
            </a:pPr>
            <a:r>
              <a:rPr lang="en-US"/>
              <a:t>TDDC17 - HT23 - Fredrik Heintz - LE2 Search I (based on slides by Patrick Doherty)</a:t>
            </a:r>
            <a:endParaRPr lang="sv-SE"/>
          </a:p>
        </p:txBody>
      </p:sp>
    </p:spTree>
  </p:cSld>
  <p:clrMapOvr>
    <a:masterClrMapping/>
  </p:clrMapOvr>
  <p:transition spd="slow">
    <p:push dir="u"/>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6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6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36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36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6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68">
                                            <p:txEl>
                                              <p:pRg st="4" end="4"/>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368">
                                            <p:txEl>
                                              <p:pRg st="5" end="5"/>
                                            </p:txEl>
                                          </p:spTgt>
                                        </p:tgtEl>
                                        <p:attrNameLst>
                                          <p:attrName>style.visibility</p:attrName>
                                        </p:attrNameLst>
                                      </p:cBhvr>
                                      <p:to>
                                        <p:strVal val="visible"/>
                                      </p:to>
                                    </p:set>
                                  </p:childTnLst>
                                </p:cTn>
                              </p:par>
                              <p:par>
                                <p:cTn id="20" presetID="1" presetClass="entr" presetSubtype="0" fill="hold" grpId="0" nodeType="withEffect">
                                  <p:stCondLst>
                                    <p:cond delay="0"/>
                                  </p:stCondLst>
                                  <p:iterate>
                                    <p:tmAbs val="0"/>
                                  </p:iterate>
                                  <p:childTnLst>
                                    <p:set>
                                      <p:cBhvr>
                                        <p:cTn id="21" fill="hold"/>
                                        <p:tgtEl>
                                          <p:spTgt spid="368">
                                            <p:txEl>
                                              <p:pRg st="6" end="6"/>
                                            </p:txEl>
                                          </p:spTgt>
                                        </p:tgtEl>
                                        <p:attrNameLst>
                                          <p:attrName>style.visibility</p:attrName>
                                        </p:attrNameLst>
                                      </p:cBhvr>
                                      <p:to>
                                        <p:strVal val="visible"/>
                                      </p:to>
                                    </p:set>
                                  </p:childTnLst>
                                </p:cTn>
                              </p:par>
                              <p:par>
                                <p:cTn id="22" presetID="1" presetClass="entr" presetSubtype="0" fill="hold" grpId="0" nodeType="withEffect">
                                  <p:stCondLst>
                                    <p:cond delay="0"/>
                                  </p:stCondLst>
                                  <p:iterate>
                                    <p:tmAbs val="0"/>
                                  </p:iterate>
                                  <p:childTnLst>
                                    <p:set>
                                      <p:cBhvr>
                                        <p:cTn id="23" fill="hold"/>
                                        <p:tgtEl>
                                          <p:spTgt spid="368">
                                            <p:txEl>
                                              <p:pRg st="7" end="7"/>
                                            </p:txEl>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3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 grpId="0" build="p"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Implementing the Search Tree"/>
          <p:cNvSpPr txBox="1">
            <a:spLocks noGrp="1"/>
          </p:cNvSpPr>
          <p:nvPr>
            <p:ph type="title"/>
          </p:nvPr>
        </p:nvSpPr>
        <p:spPr/>
        <p:txBody>
          <a:bodyPr vert="horz" lIns="91440" tIns="45720" rIns="91440" bIns="45720" rtlCol="0" anchor="ctr">
            <a:normAutofit/>
          </a:bodyPr>
          <a:lstStyle>
            <a:lvl1pPr defTabSz="467359">
              <a:defRPr sz="6400"/>
            </a:lvl1pPr>
          </a:lstStyle>
          <a:p>
            <a:pPr defTabSz="914400"/>
            <a:r>
              <a:rPr lang="en-US" sz="2800"/>
              <a:t>Implementing the Search Tree</a:t>
            </a:r>
          </a:p>
        </p:txBody>
      </p:sp>
      <p:sp>
        <p:nvSpPr>
          <p:cNvPr id="5" name="Slide Number Placeholder 4">
            <a:extLst>
              <a:ext uri="{FF2B5EF4-FFF2-40B4-BE49-F238E27FC236}">
                <a16:creationId xmlns:a16="http://schemas.microsoft.com/office/drawing/2014/main" id="{D8557868-05B5-2454-1E0F-F98253A17B6E}"/>
              </a:ext>
            </a:extLst>
          </p:cNvPr>
          <p:cNvSpPr>
            <a:spLocks noGrp="1"/>
          </p:cNvSpPr>
          <p:nvPr>
            <p:ph type="sldNum" sz="quarter" idx="12"/>
          </p:nvPr>
        </p:nvSpPr>
        <p:spPr/>
        <p:txBody>
          <a:bodyPr vert="horz" lIns="91440" tIns="45720" rIns="91440" bIns="45720" rtlCol="0" anchor="ctr">
            <a:normAutofit/>
          </a:bodyPr>
          <a:lstStyle/>
          <a:p>
            <a:pPr>
              <a:spcAft>
                <a:spcPts val="600"/>
              </a:spcAft>
            </a:pPr>
            <a:fld id="{1D05C8B6-EC5E-42D9-8D75-1E05D6428564}" type="slidenum">
              <a:rPr lang="sv-SE" smtClean="0"/>
              <a:pPr>
                <a:spcAft>
                  <a:spcPts val="600"/>
                </a:spcAft>
              </a:pPr>
              <a:t>16</a:t>
            </a:fld>
            <a:endParaRPr lang="sv-SE"/>
          </a:p>
        </p:txBody>
      </p:sp>
      <p:sp>
        <p:nvSpPr>
          <p:cNvPr id="3" name="Date Placeholder 2" hidden="1">
            <a:extLst>
              <a:ext uri="{FF2B5EF4-FFF2-40B4-BE49-F238E27FC236}">
                <a16:creationId xmlns:a16="http://schemas.microsoft.com/office/drawing/2014/main" id="{FA84DD0B-4FD9-735E-C5B8-9CC5310A0F00}"/>
              </a:ext>
            </a:extLst>
          </p:cNvPr>
          <p:cNvSpPr>
            <a:spLocks noGrp="1"/>
          </p:cNvSpPr>
          <p:nvPr>
            <p:ph type="dt" sz="half" idx="4294967295"/>
          </p:nvPr>
        </p:nvSpPr>
        <p:spPr>
          <a:xfrm>
            <a:off x="9671050" y="0"/>
            <a:ext cx="2520950" cy="360363"/>
          </a:xfrm>
        </p:spPr>
        <p:txBody>
          <a:bodyPr/>
          <a:lstStyle/>
          <a:p>
            <a:pPr>
              <a:spcAft>
                <a:spcPts val="600"/>
              </a:spcAft>
            </a:pPr>
            <a:r>
              <a:rPr lang="en-US"/>
              <a:t>2023-08-31</a:t>
            </a:r>
            <a:endParaRPr lang="sv-SE"/>
          </a:p>
        </p:txBody>
      </p:sp>
      <p:sp>
        <p:nvSpPr>
          <p:cNvPr id="4" name="Footer Placeholder 3">
            <a:extLst>
              <a:ext uri="{FF2B5EF4-FFF2-40B4-BE49-F238E27FC236}">
                <a16:creationId xmlns:a16="http://schemas.microsoft.com/office/drawing/2014/main" id="{1E863382-9B36-1B11-2F3B-FDEE1F21973C}"/>
              </a:ext>
            </a:extLst>
          </p:cNvPr>
          <p:cNvSpPr>
            <a:spLocks noGrp="1"/>
          </p:cNvSpPr>
          <p:nvPr>
            <p:ph type="ftr" sz="quarter" idx="4294967295"/>
          </p:nvPr>
        </p:nvSpPr>
        <p:spPr>
          <a:xfrm>
            <a:off x="0" y="6356350"/>
            <a:ext cx="4114800" cy="365125"/>
          </a:xfrm>
        </p:spPr>
        <p:txBody>
          <a:bodyPr/>
          <a:lstStyle/>
          <a:p>
            <a:pPr>
              <a:spcAft>
                <a:spcPts val="600"/>
              </a:spcAft>
            </a:pPr>
            <a:r>
              <a:rPr lang="en-US"/>
              <a:t>TDDC17 - HT23 - Fredrik Heintz - LE2 Search I (based on slides by Patrick Doherty)</a:t>
            </a:r>
            <a:endParaRPr lang="sv-SE"/>
          </a:p>
        </p:txBody>
      </p:sp>
      <p:sp>
        <p:nvSpPr>
          <p:cNvPr id="371" name="Data structure for nodes in the search tree:…"/>
          <p:cNvSpPr txBox="1"/>
          <p:nvPr/>
        </p:nvSpPr>
        <p:spPr>
          <a:xfrm>
            <a:off x="6172200" y="1246909"/>
            <a:ext cx="5181600" cy="493005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ormAutofit/>
          </a:bodyPr>
          <a:lstStyle/>
          <a:p>
            <a:pPr marL="228600" marR="28573" indent="-228600">
              <a:lnSpc>
                <a:spcPct val="110000"/>
              </a:lnSpc>
              <a:spcBef>
                <a:spcPts val="1000"/>
              </a:spcBef>
              <a:buClr>
                <a:schemeClr val="accent2"/>
              </a:buClr>
              <a:buSzPct val="124000"/>
              <a:buFont typeface="Arial" panose="020B0604020202020204" pitchFamily="34" charset="0"/>
              <a:buChar char="•"/>
              <a:defRPr sz="1900">
                <a:solidFill>
                  <a:srgbClr val="D81E00"/>
                </a:solidFill>
                <a:uFill>
                  <a:solidFill>
                    <a:srgbClr val="D81E00"/>
                  </a:solidFill>
                </a:uFill>
              </a:defRPr>
            </a:pPr>
            <a:r>
              <a:rPr lang="en-US" sz="800" dirty="0"/>
              <a:t>Data structure for </a:t>
            </a:r>
            <a:r>
              <a:rPr lang="en-US" sz="800" u="sng" dirty="0"/>
              <a:t>nodes</a:t>
            </a:r>
            <a:r>
              <a:rPr lang="en-US" sz="800" dirty="0"/>
              <a:t> in the search tree:</a:t>
            </a:r>
          </a:p>
          <a:p>
            <a:pPr marL="228600" marR="28573" indent="-228600">
              <a:lnSpc>
                <a:spcPct val="110000"/>
              </a:lnSpc>
              <a:spcBef>
                <a:spcPts val="1000"/>
              </a:spcBef>
              <a:buClr>
                <a:schemeClr val="accent2"/>
              </a:buClr>
              <a:buSzPct val="124000"/>
              <a:buFont typeface="Arial" panose="020B0604020202020204" pitchFamily="34" charset="0"/>
              <a:buChar char="•"/>
              <a:defRPr sz="2700">
                <a:uFill>
                  <a:solidFill>
                    <a:srgbClr val="000000"/>
                  </a:solidFill>
                </a:uFill>
              </a:defRPr>
            </a:pPr>
            <a:r>
              <a:rPr lang="en-US" sz="800" dirty="0">
                <a:uFill>
                  <a:solidFill>
                    <a:srgbClr val="407AAA"/>
                  </a:solidFill>
                </a:uFill>
              </a:rPr>
              <a:t>STATE</a:t>
            </a:r>
            <a:r>
              <a:rPr lang="en-US" sz="800" dirty="0"/>
              <a:t>: state in the state space</a:t>
            </a:r>
          </a:p>
          <a:p>
            <a:pPr marL="228600" marR="28573" indent="-228600">
              <a:lnSpc>
                <a:spcPct val="110000"/>
              </a:lnSpc>
              <a:spcBef>
                <a:spcPts val="1000"/>
              </a:spcBef>
              <a:buClr>
                <a:schemeClr val="accent2"/>
              </a:buClr>
              <a:buSzPct val="124000"/>
              <a:buFont typeface="Arial" panose="020B0604020202020204" pitchFamily="34" charset="0"/>
              <a:buChar char="•"/>
              <a:defRPr sz="2700">
                <a:uFill>
                  <a:solidFill>
                    <a:srgbClr val="000000"/>
                  </a:solidFill>
                </a:uFill>
              </a:defRPr>
            </a:pPr>
            <a:r>
              <a:rPr lang="en-US" sz="800" dirty="0">
                <a:uFill>
                  <a:solidFill>
                    <a:srgbClr val="407AAA"/>
                  </a:solidFill>
                </a:uFill>
              </a:rPr>
              <a:t>PARENT</a:t>
            </a:r>
            <a:r>
              <a:rPr lang="en-US" sz="800" dirty="0"/>
              <a:t>: Predecessor nodes</a:t>
            </a:r>
          </a:p>
          <a:p>
            <a:pPr marL="228600" marR="28573" indent="-228600">
              <a:lnSpc>
                <a:spcPct val="110000"/>
              </a:lnSpc>
              <a:spcBef>
                <a:spcPts val="1000"/>
              </a:spcBef>
              <a:buClr>
                <a:schemeClr val="accent2"/>
              </a:buClr>
              <a:buSzPct val="124000"/>
              <a:buFont typeface="Arial" panose="020B0604020202020204" pitchFamily="34" charset="0"/>
              <a:buChar char="•"/>
              <a:defRPr sz="2700">
                <a:uFill>
                  <a:solidFill>
                    <a:srgbClr val="000000"/>
                  </a:solidFill>
                </a:uFill>
              </a:defRPr>
            </a:pPr>
            <a:r>
              <a:rPr lang="en-US" sz="800" dirty="0">
                <a:uFill>
                  <a:solidFill>
                    <a:srgbClr val="407AAA"/>
                  </a:solidFill>
                </a:uFill>
              </a:rPr>
              <a:t>ACTION</a:t>
            </a:r>
            <a:r>
              <a:rPr lang="en-US" sz="800" dirty="0"/>
              <a:t>: The operator that generated the node</a:t>
            </a:r>
          </a:p>
          <a:p>
            <a:pPr marL="228600" marR="28573" indent="-228600">
              <a:lnSpc>
                <a:spcPct val="110000"/>
              </a:lnSpc>
              <a:spcBef>
                <a:spcPts val="1000"/>
              </a:spcBef>
              <a:buClr>
                <a:schemeClr val="accent2"/>
              </a:buClr>
              <a:buSzPct val="124000"/>
              <a:buFont typeface="Arial" panose="020B0604020202020204" pitchFamily="34" charset="0"/>
              <a:buChar char="•"/>
              <a:defRPr sz="2700">
                <a:uFill>
                  <a:solidFill>
                    <a:srgbClr val="000000"/>
                  </a:solidFill>
                </a:uFill>
              </a:defRPr>
            </a:pPr>
            <a:r>
              <a:rPr lang="en-US" sz="800" dirty="0">
                <a:uFill>
                  <a:solidFill>
                    <a:srgbClr val="407AAA"/>
                  </a:solidFill>
                </a:uFill>
              </a:rPr>
              <a:t>DEPTH</a:t>
            </a:r>
            <a:r>
              <a:rPr lang="en-US" sz="800" dirty="0"/>
              <a:t>: number of steps along the path from the initial state</a:t>
            </a:r>
          </a:p>
          <a:p>
            <a:pPr marL="228600" marR="28573" indent="-228600">
              <a:lnSpc>
                <a:spcPct val="110000"/>
              </a:lnSpc>
              <a:spcBef>
                <a:spcPts val="1000"/>
              </a:spcBef>
              <a:buClr>
                <a:schemeClr val="accent2"/>
              </a:buClr>
              <a:buSzPct val="124000"/>
              <a:buFont typeface="Arial" panose="020B0604020202020204" pitchFamily="34" charset="0"/>
              <a:buChar char="•"/>
              <a:defRPr sz="2700">
                <a:uFill>
                  <a:solidFill>
                    <a:srgbClr val="000000"/>
                  </a:solidFill>
                </a:uFill>
              </a:defRPr>
            </a:pPr>
            <a:r>
              <a:rPr lang="en-US" sz="800" dirty="0">
                <a:uFill>
                  <a:solidFill>
                    <a:srgbClr val="407AAA"/>
                  </a:solidFill>
                </a:uFill>
              </a:rPr>
              <a:t>PATH-COST</a:t>
            </a:r>
            <a:r>
              <a:rPr lang="en-US" sz="800" dirty="0"/>
              <a:t>: Cost of the path from the initial state to the node</a:t>
            </a:r>
          </a:p>
          <a:p>
            <a:pPr marL="228600" marR="28573" indent="-228600">
              <a:lnSpc>
                <a:spcPct val="110000"/>
              </a:lnSpc>
              <a:spcBef>
                <a:spcPts val="1000"/>
              </a:spcBef>
              <a:buClr>
                <a:schemeClr val="accent2"/>
              </a:buClr>
              <a:buSzPct val="124000"/>
              <a:buFont typeface="Arial" panose="020B0604020202020204" pitchFamily="34" charset="0"/>
              <a:buChar char="•"/>
              <a:defRPr sz="1900">
                <a:solidFill>
                  <a:srgbClr val="D81E00"/>
                </a:solidFill>
                <a:uFill>
                  <a:solidFill>
                    <a:srgbClr val="D81E00"/>
                  </a:solidFill>
                </a:uFill>
              </a:defRPr>
            </a:pPr>
            <a:r>
              <a:rPr lang="en-US" sz="800" dirty="0"/>
              <a:t>Operations on a queue/frontier (4th Edition):</a:t>
            </a:r>
          </a:p>
          <a:p>
            <a:pPr marL="228600" marR="28573" indent="-228600">
              <a:lnSpc>
                <a:spcPct val="110000"/>
              </a:lnSpc>
              <a:spcBef>
                <a:spcPts val="1000"/>
              </a:spcBef>
              <a:buClr>
                <a:schemeClr val="accent2"/>
              </a:buClr>
              <a:buSzPct val="124000"/>
              <a:buFont typeface="Arial" panose="020B0604020202020204" pitchFamily="34" charset="0"/>
              <a:buChar char="•"/>
              <a:defRPr sz="2700">
                <a:uFill>
                  <a:solidFill>
                    <a:srgbClr val="000000"/>
                  </a:solidFill>
                </a:uFill>
              </a:defRPr>
            </a:pPr>
            <a:r>
              <a:rPr lang="en-US" sz="800" dirty="0">
                <a:uFill>
                  <a:solidFill>
                    <a:srgbClr val="407AAA"/>
                  </a:solidFill>
                </a:uFill>
              </a:rPr>
              <a:t>IS-EMPTY(</a:t>
            </a:r>
            <a:r>
              <a:rPr lang="en-US" sz="800" i="1" dirty="0">
                <a:uFill>
                  <a:solidFill>
                    <a:srgbClr val="407AAA"/>
                  </a:solidFill>
                </a:uFill>
              </a:rPr>
              <a:t>frontier</a:t>
            </a:r>
            <a:r>
              <a:rPr lang="en-US" sz="800" dirty="0">
                <a:uFill>
                  <a:solidFill>
                    <a:srgbClr val="407AAA"/>
                  </a:solidFill>
                </a:uFill>
              </a:rPr>
              <a:t>)</a:t>
            </a:r>
            <a:r>
              <a:rPr lang="en-US" sz="800" dirty="0"/>
              <a:t>: Empty test </a:t>
            </a:r>
          </a:p>
          <a:p>
            <a:pPr marL="228600" marR="28573" indent="-228600">
              <a:lnSpc>
                <a:spcPct val="110000"/>
              </a:lnSpc>
              <a:spcBef>
                <a:spcPts val="1000"/>
              </a:spcBef>
              <a:buClr>
                <a:schemeClr val="accent2"/>
              </a:buClr>
              <a:buSzPct val="124000"/>
              <a:buFont typeface="Arial" panose="020B0604020202020204" pitchFamily="34" charset="0"/>
              <a:buChar char="•"/>
              <a:defRPr sz="2700">
                <a:uFill>
                  <a:solidFill>
                    <a:srgbClr val="000000"/>
                  </a:solidFill>
                </a:uFill>
              </a:defRPr>
            </a:pPr>
            <a:r>
              <a:rPr lang="en-US" sz="800" dirty="0">
                <a:uFill>
                  <a:solidFill>
                    <a:srgbClr val="407AAA"/>
                  </a:solidFill>
                </a:uFill>
              </a:rPr>
              <a:t>POP(</a:t>
            </a:r>
            <a:r>
              <a:rPr lang="en-US" sz="800" i="1" dirty="0">
                <a:uFill>
                  <a:solidFill>
                    <a:srgbClr val="407AAA"/>
                  </a:solidFill>
                </a:uFill>
              </a:rPr>
              <a:t>frontier</a:t>
            </a:r>
            <a:r>
              <a:rPr lang="en-US" sz="800" dirty="0">
                <a:uFill>
                  <a:solidFill>
                    <a:srgbClr val="407AAA"/>
                  </a:solidFill>
                </a:uFill>
              </a:rPr>
              <a:t>)</a:t>
            </a:r>
            <a:r>
              <a:rPr lang="en-US" sz="800" dirty="0"/>
              <a:t>: Returns the first element of the queue</a:t>
            </a:r>
          </a:p>
          <a:p>
            <a:pPr marL="228600" marR="28573" indent="-228600">
              <a:lnSpc>
                <a:spcPct val="110000"/>
              </a:lnSpc>
              <a:spcBef>
                <a:spcPts val="1000"/>
              </a:spcBef>
              <a:buClr>
                <a:schemeClr val="accent2"/>
              </a:buClr>
              <a:buSzPct val="124000"/>
              <a:buFont typeface="Arial" panose="020B0604020202020204" pitchFamily="34" charset="0"/>
              <a:buChar char="•"/>
              <a:defRPr sz="2700">
                <a:uFill>
                  <a:solidFill>
                    <a:srgbClr val="000000"/>
                  </a:solidFill>
                </a:uFill>
              </a:defRPr>
            </a:pPr>
            <a:r>
              <a:rPr lang="en-US" sz="800" dirty="0">
                <a:uFill>
                  <a:solidFill>
                    <a:srgbClr val="407AAA"/>
                  </a:solidFill>
                </a:uFill>
              </a:rPr>
              <a:t>TOP(</a:t>
            </a:r>
            <a:r>
              <a:rPr lang="en-US" sz="800" i="1" dirty="0">
                <a:uFill>
                  <a:solidFill>
                    <a:srgbClr val="407AAA"/>
                  </a:solidFill>
                </a:uFill>
              </a:rPr>
              <a:t>frontier</a:t>
            </a:r>
            <a:r>
              <a:rPr lang="en-US" sz="800" dirty="0">
                <a:uFill>
                  <a:solidFill>
                    <a:srgbClr val="407AAA"/>
                  </a:solidFill>
                </a:uFill>
              </a:rPr>
              <a:t>)</a:t>
            </a:r>
            <a:r>
              <a:rPr lang="en-US" sz="800" dirty="0"/>
              <a:t>: Returns the first element</a:t>
            </a:r>
          </a:p>
          <a:p>
            <a:pPr marL="228600" marR="28573" indent="-228600">
              <a:lnSpc>
                <a:spcPct val="110000"/>
              </a:lnSpc>
              <a:spcBef>
                <a:spcPts val="1000"/>
              </a:spcBef>
              <a:buClr>
                <a:schemeClr val="accent2"/>
              </a:buClr>
              <a:buSzPct val="124000"/>
              <a:buFont typeface="Arial" panose="020B0604020202020204" pitchFamily="34" charset="0"/>
              <a:buChar char="•"/>
              <a:defRPr sz="2700">
                <a:uFill>
                  <a:solidFill>
                    <a:srgbClr val="000000"/>
                  </a:solidFill>
                </a:uFill>
              </a:defRPr>
            </a:pPr>
            <a:r>
              <a:rPr lang="en-US" sz="800" dirty="0">
                <a:uFill>
                  <a:solidFill>
                    <a:srgbClr val="407AAA"/>
                  </a:solidFill>
                </a:uFill>
              </a:rPr>
              <a:t>ADD(</a:t>
            </a:r>
            <a:r>
              <a:rPr lang="en-US" sz="800" i="1" dirty="0">
                <a:uFill>
                  <a:solidFill>
                    <a:srgbClr val="407AAA"/>
                  </a:solidFill>
                </a:uFill>
              </a:rPr>
              <a:t>node, frontier</a:t>
            </a:r>
            <a:r>
              <a:rPr lang="en-US" sz="800" dirty="0">
                <a:uFill>
                  <a:solidFill>
                    <a:srgbClr val="407AAA"/>
                  </a:solidFill>
                </a:uFill>
              </a:rPr>
              <a:t>)</a:t>
            </a:r>
            <a:r>
              <a:rPr lang="en-US" sz="800" dirty="0"/>
              <a:t>: Inserts new elements into the queue </a:t>
            </a:r>
          </a:p>
          <a:p>
            <a:pPr marL="228600" marR="28573" lvl="8" indent="-228600">
              <a:lnSpc>
                <a:spcPct val="110000"/>
              </a:lnSpc>
              <a:spcBef>
                <a:spcPts val="1000"/>
              </a:spcBef>
              <a:buClr>
                <a:schemeClr val="accent2"/>
              </a:buClr>
              <a:buSzPct val="124000"/>
              <a:buFont typeface="Arial" panose="020B0604020202020204" pitchFamily="34" charset="0"/>
              <a:buChar char="•"/>
              <a:defRPr sz="1200">
                <a:solidFill>
                  <a:srgbClr val="D81E00"/>
                </a:solidFill>
                <a:uFill>
                  <a:solidFill>
                    <a:srgbClr val="D81E00"/>
                  </a:solidFill>
                </a:uFill>
              </a:defRPr>
            </a:pPr>
            <a:r>
              <a:rPr lang="en-US" sz="800" dirty="0"/>
              <a:t>Operations on a queue (3rd Edition):</a:t>
            </a:r>
          </a:p>
          <a:p>
            <a:pPr marL="228600" marR="28573" lvl="8" indent="-228600">
              <a:lnSpc>
                <a:spcPct val="110000"/>
              </a:lnSpc>
              <a:spcBef>
                <a:spcPts val="1000"/>
              </a:spcBef>
              <a:buClr>
                <a:schemeClr val="accent2"/>
              </a:buClr>
              <a:buSzPct val="124000"/>
              <a:buFont typeface="Arial" panose="020B0604020202020204" pitchFamily="34" charset="0"/>
              <a:buChar char="•"/>
              <a:defRPr sz="2000">
                <a:uFill>
                  <a:solidFill>
                    <a:srgbClr val="000000"/>
                  </a:solidFill>
                </a:uFill>
              </a:defRPr>
            </a:pPr>
            <a:r>
              <a:rPr lang="en-US" sz="800" dirty="0">
                <a:uFill>
                  <a:solidFill>
                    <a:srgbClr val="407AAA"/>
                  </a:solidFill>
                </a:uFill>
              </a:rPr>
              <a:t>Make-Queue(Elements)</a:t>
            </a:r>
            <a:r>
              <a:rPr lang="en-US" sz="800" dirty="0"/>
              <a:t>: Creates a queue</a:t>
            </a:r>
          </a:p>
          <a:p>
            <a:pPr marL="228600" marR="28573" lvl="8" indent="-228600">
              <a:lnSpc>
                <a:spcPct val="110000"/>
              </a:lnSpc>
              <a:spcBef>
                <a:spcPts val="1000"/>
              </a:spcBef>
              <a:buClr>
                <a:schemeClr val="accent2"/>
              </a:buClr>
              <a:buSzPct val="124000"/>
              <a:buFont typeface="Arial" panose="020B0604020202020204" pitchFamily="34" charset="0"/>
              <a:buChar char="•"/>
              <a:defRPr sz="2000">
                <a:uFill>
                  <a:solidFill>
                    <a:srgbClr val="000000"/>
                  </a:solidFill>
                </a:uFill>
              </a:defRPr>
            </a:pPr>
            <a:r>
              <a:rPr lang="en-US" sz="800" dirty="0">
                <a:uFill>
                  <a:solidFill>
                    <a:srgbClr val="407AAA"/>
                  </a:solidFill>
                </a:uFill>
              </a:rPr>
              <a:t>Empty?(Queue)</a:t>
            </a:r>
            <a:r>
              <a:rPr lang="en-US" sz="800" dirty="0"/>
              <a:t>: Empty test </a:t>
            </a:r>
          </a:p>
          <a:p>
            <a:pPr marL="228600" marR="28573" lvl="8" indent="-228600">
              <a:lnSpc>
                <a:spcPct val="110000"/>
              </a:lnSpc>
              <a:spcBef>
                <a:spcPts val="1000"/>
              </a:spcBef>
              <a:buClr>
                <a:schemeClr val="accent2"/>
              </a:buClr>
              <a:buSzPct val="124000"/>
              <a:buFont typeface="Arial" panose="020B0604020202020204" pitchFamily="34" charset="0"/>
              <a:buChar char="•"/>
              <a:defRPr sz="2000">
                <a:uFill>
                  <a:solidFill>
                    <a:srgbClr val="000000"/>
                  </a:solidFill>
                </a:uFill>
              </a:defRPr>
            </a:pPr>
            <a:r>
              <a:rPr lang="en-US" sz="800" dirty="0">
                <a:uFill>
                  <a:solidFill>
                    <a:srgbClr val="407AAA"/>
                  </a:solidFill>
                </a:uFill>
              </a:rPr>
              <a:t>First(Queue)</a:t>
            </a:r>
            <a:r>
              <a:rPr lang="en-US" sz="800" dirty="0"/>
              <a:t>: Returns the first element of the queue</a:t>
            </a:r>
          </a:p>
          <a:p>
            <a:pPr marL="228600" marR="28573" lvl="8" indent="-228600">
              <a:lnSpc>
                <a:spcPct val="110000"/>
              </a:lnSpc>
              <a:spcBef>
                <a:spcPts val="1000"/>
              </a:spcBef>
              <a:buClr>
                <a:schemeClr val="accent2"/>
              </a:buClr>
              <a:buSzPct val="124000"/>
              <a:buFont typeface="Arial" panose="020B0604020202020204" pitchFamily="34" charset="0"/>
              <a:buChar char="•"/>
              <a:defRPr sz="2000">
                <a:uFill>
                  <a:solidFill>
                    <a:srgbClr val="000000"/>
                  </a:solidFill>
                </a:uFill>
              </a:defRPr>
            </a:pPr>
            <a:r>
              <a:rPr lang="en-US" sz="800" dirty="0">
                <a:uFill>
                  <a:solidFill>
                    <a:srgbClr val="407AAA"/>
                  </a:solidFill>
                </a:uFill>
              </a:rPr>
              <a:t>Remove-First(Queue)</a:t>
            </a:r>
            <a:r>
              <a:rPr lang="en-US" sz="800" dirty="0"/>
              <a:t>: Returns the first element</a:t>
            </a:r>
          </a:p>
          <a:p>
            <a:pPr marL="228600" marR="28573" lvl="8" indent="-228600">
              <a:lnSpc>
                <a:spcPct val="110000"/>
              </a:lnSpc>
              <a:spcBef>
                <a:spcPts val="1000"/>
              </a:spcBef>
              <a:buClr>
                <a:schemeClr val="accent2"/>
              </a:buClr>
              <a:buSzPct val="124000"/>
              <a:buFont typeface="Arial" panose="020B0604020202020204" pitchFamily="34" charset="0"/>
              <a:buChar char="•"/>
              <a:defRPr sz="2000">
                <a:uFill>
                  <a:solidFill>
                    <a:srgbClr val="000000"/>
                  </a:solidFill>
                </a:uFill>
              </a:defRPr>
            </a:pPr>
            <a:r>
              <a:rPr lang="en-US" sz="800" dirty="0">
                <a:uFill>
                  <a:solidFill>
                    <a:srgbClr val="407AAA"/>
                  </a:solidFill>
                </a:uFill>
              </a:rPr>
              <a:t>Insert(Element, Queue)</a:t>
            </a:r>
            <a:r>
              <a:rPr lang="en-US" sz="800" dirty="0"/>
              <a:t>: Inserts new elements into the queue </a:t>
            </a:r>
          </a:p>
          <a:p>
            <a:pPr marL="228600" marR="28573" lvl="8" indent="-228600">
              <a:lnSpc>
                <a:spcPct val="110000"/>
              </a:lnSpc>
              <a:spcBef>
                <a:spcPts val="1000"/>
              </a:spcBef>
              <a:buClr>
                <a:schemeClr val="accent2"/>
              </a:buClr>
              <a:buSzPct val="124000"/>
              <a:buFont typeface="Arial" panose="020B0604020202020204" pitchFamily="34" charset="0"/>
              <a:buChar char="•"/>
              <a:defRPr sz="1200">
                <a:uFill>
                  <a:solidFill>
                    <a:srgbClr val="000000"/>
                  </a:solidFill>
                </a:uFill>
              </a:defRPr>
            </a:pPr>
            <a:r>
              <a:rPr lang="en-US" sz="800" dirty="0"/>
              <a:t>	(various possibilities) </a:t>
            </a:r>
          </a:p>
          <a:p>
            <a:pPr marL="228600" marR="28573" lvl="8" indent="-228600">
              <a:lnSpc>
                <a:spcPct val="110000"/>
              </a:lnSpc>
              <a:spcBef>
                <a:spcPts val="1000"/>
              </a:spcBef>
              <a:buClr>
                <a:schemeClr val="accent2"/>
              </a:buClr>
              <a:buSzPct val="124000"/>
              <a:buFont typeface="Arial" panose="020B0604020202020204" pitchFamily="34" charset="0"/>
              <a:buChar char="•"/>
              <a:defRPr sz="2000">
                <a:uFill>
                  <a:solidFill>
                    <a:srgbClr val="000000"/>
                  </a:solidFill>
                </a:uFill>
              </a:defRPr>
            </a:pPr>
            <a:r>
              <a:rPr lang="en-US" sz="800" dirty="0">
                <a:uFill>
                  <a:solidFill>
                    <a:srgbClr val="407AAA"/>
                  </a:solidFill>
                </a:uFill>
              </a:rPr>
              <a:t>Insert-All(Elements, Queue)</a:t>
            </a:r>
            <a:r>
              <a:rPr lang="en-US" sz="800" dirty="0"/>
              <a:t>: Inserts a set of elements into the queue</a:t>
            </a:r>
          </a:p>
        </p:txBody>
      </p:sp>
      <p:graphicFrame>
        <p:nvGraphicFramePr>
          <p:cNvPr id="374" name="Three kinds of Queues:…">
            <a:extLst>
              <a:ext uri="{FF2B5EF4-FFF2-40B4-BE49-F238E27FC236}">
                <a16:creationId xmlns:a16="http://schemas.microsoft.com/office/drawing/2014/main" id="{69DA8372-50A9-8DB8-5EB1-17D5B767C9BA}"/>
              </a:ext>
            </a:extLst>
          </p:cNvPr>
          <p:cNvGraphicFramePr/>
          <p:nvPr>
            <p:extLst>
              <p:ext uri="{D42A27DB-BD31-4B8C-83A1-F6EECF244321}">
                <p14:modId xmlns:p14="http://schemas.microsoft.com/office/powerpoint/2010/main" val="3932706252"/>
              </p:ext>
            </p:extLst>
          </p:nvPr>
        </p:nvGraphicFramePr>
        <p:xfrm>
          <a:off x="363984"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tates (in state space)  and Nodes (in a search tree)">
            <a:extLst>
              <a:ext uri="{FF2B5EF4-FFF2-40B4-BE49-F238E27FC236}">
                <a16:creationId xmlns:a16="http://schemas.microsoft.com/office/drawing/2014/main" id="{61DDAE18-FBD7-90A6-B06E-B2DF7921A334}"/>
              </a:ext>
            </a:extLst>
          </p:cNvPr>
          <p:cNvSpPr txBox="1">
            <a:spLocks noGrp="1"/>
          </p:cNvSpPr>
          <p:nvPr>
            <p:ph type="title"/>
          </p:nvPr>
        </p:nvSpPr>
        <p:spPr>
          <a:prstGeom prst="rect">
            <a:avLst/>
          </a:prstGeom>
        </p:spPr>
        <p:txBody>
          <a:bodyPr>
            <a:normAutofit/>
          </a:bodyPr>
          <a:lstStyle>
            <a:lvl1pPr defTabSz="268731">
              <a:defRPr sz="3680"/>
            </a:lvl1pPr>
          </a:lstStyle>
          <a:p>
            <a:r>
              <a:rPr sz="3600" dirty="0"/>
              <a:t>States (in state space)  and Nodes (in a search tree)</a:t>
            </a:r>
          </a:p>
        </p:txBody>
      </p:sp>
      <p:sp>
        <p:nvSpPr>
          <p:cNvPr id="5" name="Slide Number Placeholder 4">
            <a:extLst>
              <a:ext uri="{FF2B5EF4-FFF2-40B4-BE49-F238E27FC236}">
                <a16:creationId xmlns:a16="http://schemas.microsoft.com/office/drawing/2014/main" id="{700043FD-75F2-D4C7-76B6-36CE7D6774E1}"/>
              </a:ext>
            </a:extLst>
          </p:cNvPr>
          <p:cNvSpPr>
            <a:spLocks noGrp="1"/>
          </p:cNvSpPr>
          <p:nvPr>
            <p:ph type="sldNum" sz="quarter" idx="12"/>
          </p:nvPr>
        </p:nvSpPr>
        <p:spPr/>
        <p:txBody>
          <a:bodyPr/>
          <a:lstStyle/>
          <a:p>
            <a:fld id="{1D05C8B6-EC5E-42D9-8D75-1E05D6428564}" type="slidenum">
              <a:rPr lang="sv-SE" smtClean="0"/>
              <a:pPr/>
              <a:t>17</a:t>
            </a:fld>
            <a:endParaRPr lang="sv-SE" dirty="0"/>
          </a:p>
        </p:txBody>
      </p:sp>
      <p:grpSp>
        <p:nvGrpSpPr>
          <p:cNvPr id="6" name="Group">
            <a:extLst>
              <a:ext uri="{FF2B5EF4-FFF2-40B4-BE49-F238E27FC236}">
                <a16:creationId xmlns:a16="http://schemas.microsoft.com/office/drawing/2014/main" id="{7F8DF8CB-7F20-C2F3-D626-945763CA7C57}"/>
              </a:ext>
            </a:extLst>
          </p:cNvPr>
          <p:cNvGrpSpPr/>
          <p:nvPr/>
        </p:nvGrpSpPr>
        <p:grpSpPr>
          <a:xfrm>
            <a:off x="1947268" y="1397700"/>
            <a:ext cx="7609814" cy="3778170"/>
            <a:chOff x="0" y="0"/>
            <a:chExt cx="10822845" cy="5373396"/>
          </a:xfrm>
        </p:grpSpPr>
        <p:pic>
          <p:nvPicPr>
            <p:cNvPr id="7" name="droppedImage.png" descr="droppedImage.png">
              <a:extLst>
                <a:ext uri="{FF2B5EF4-FFF2-40B4-BE49-F238E27FC236}">
                  <a16:creationId xmlns:a16="http://schemas.microsoft.com/office/drawing/2014/main" id="{EFA1CE4A-D14B-010B-658E-9D5A47EF6185}"/>
                </a:ext>
              </a:extLst>
            </p:cNvPr>
            <p:cNvPicPr>
              <a:picLocks noChangeAspect="1"/>
            </p:cNvPicPr>
            <p:nvPr/>
          </p:nvPicPr>
          <p:blipFill>
            <a:blip r:embed="rId2"/>
            <a:stretch>
              <a:fillRect/>
            </a:stretch>
          </p:blipFill>
          <p:spPr>
            <a:xfrm>
              <a:off x="2445" y="0"/>
              <a:ext cx="10820401" cy="5373397"/>
            </a:xfrm>
            <a:prstGeom prst="rect">
              <a:avLst/>
            </a:prstGeom>
            <a:ln w="12700" cap="flat">
              <a:noFill/>
              <a:miter lim="400000"/>
            </a:ln>
            <a:effectLst/>
          </p:spPr>
        </p:pic>
        <p:sp>
          <p:nvSpPr>
            <p:cNvPr id="8" name="Rectangle">
              <a:extLst>
                <a:ext uri="{FF2B5EF4-FFF2-40B4-BE49-F238E27FC236}">
                  <a16:creationId xmlns:a16="http://schemas.microsoft.com/office/drawing/2014/main" id="{F2E183C2-3860-1579-AF3B-FB7240250C98}"/>
                </a:ext>
              </a:extLst>
            </p:cNvPr>
            <p:cNvSpPr/>
            <p:nvPr/>
          </p:nvSpPr>
          <p:spPr>
            <a:xfrm>
              <a:off x="0" y="4025900"/>
              <a:ext cx="10704513" cy="1176090"/>
            </a:xfrm>
            <a:prstGeom prst="rect">
              <a:avLst/>
            </a:prstGeom>
            <a:solidFill>
              <a:srgbClr val="FFFFFF"/>
            </a:solidFill>
            <a:ln w="12700" cap="flat">
              <a:noFill/>
              <a:miter lim="400000"/>
            </a:ln>
            <a:effectLst/>
          </p:spPr>
          <p:txBody>
            <a:bodyPr wrap="square" lIns="35719" tIns="35719" rIns="35719" bIns="35719" numCol="1" anchor="ctr">
              <a:noAutofit/>
            </a:bodyPr>
            <a:lstStyle/>
            <a:p>
              <a:pPr>
                <a:defRPr sz="2400">
                  <a:solidFill>
                    <a:srgbClr val="FFFFFF"/>
                  </a:solidFill>
                </a:defRPr>
              </a:pPr>
              <a:endParaRPr sz="1687"/>
            </a:p>
          </p:txBody>
        </p:sp>
      </p:grpSp>
      <p:sp>
        <p:nvSpPr>
          <p:cNvPr id="12" name="Slide Number Placeholder 4">
            <a:extLst>
              <a:ext uri="{FF2B5EF4-FFF2-40B4-BE49-F238E27FC236}">
                <a16:creationId xmlns:a16="http://schemas.microsoft.com/office/drawing/2014/main" id="{37843D81-07E4-3DAA-1E85-F82E1A627927}"/>
              </a:ext>
            </a:extLst>
          </p:cNvPr>
          <p:cNvSpPr txBox="1">
            <a:spLocks/>
          </p:cNvSpPr>
          <p:nvPr/>
        </p:nvSpPr>
        <p:spPr>
          <a:xfrm>
            <a:off x="10812263" y="0"/>
            <a:ext cx="432000" cy="360000"/>
          </a:xfrm>
          <a:prstGeom prst="rect">
            <a:avLst/>
          </a:prstGeom>
        </p:spPr>
        <p:txBody>
          <a:bodyPr vert="horz" lIns="91440" tIns="45720" rIns="91440" bIns="45720" rtlCol="0" anchor="ctr"/>
          <a:lstStyle>
            <a:defPPr>
              <a:defRPr lang="sv-SE"/>
            </a:defPPr>
            <a:lvl1pPr marL="0" algn="r" defTabSz="914400" rtl="0" eaLnBrk="1" latinLnBrk="0" hangingPunct="1">
              <a:defRPr sz="1200" kern="1200" baseline="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05C8B6-EC5E-42D9-8D75-1E05D6428564}" type="slidenum">
              <a:rPr lang="sv-SE" smtClean="0"/>
              <a:pPr/>
              <a:t>17</a:t>
            </a:fld>
            <a:endParaRPr lang="sv-SE"/>
          </a:p>
        </p:txBody>
      </p:sp>
      <p:sp>
        <p:nvSpPr>
          <p:cNvPr id="13" name="Can have a finite set of states in state space, but sometimes…">
            <a:extLst>
              <a:ext uri="{FF2B5EF4-FFF2-40B4-BE49-F238E27FC236}">
                <a16:creationId xmlns:a16="http://schemas.microsoft.com/office/drawing/2014/main" id="{588E7B6B-0C12-EFC4-FC56-835B8B32AA2A}"/>
              </a:ext>
            </a:extLst>
          </p:cNvPr>
          <p:cNvSpPr txBox="1"/>
          <p:nvPr/>
        </p:nvSpPr>
        <p:spPr>
          <a:xfrm>
            <a:off x="1960791" y="4353821"/>
            <a:ext cx="6604373" cy="6781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lgn="l">
              <a:defRPr sz="2800"/>
            </a:pPr>
            <a:r>
              <a:rPr sz="1969" dirty="0"/>
              <a:t>Can have a finite set of states in state space, but sometimes</a:t>
            </a:r>
          </a:p>
          <a:p>
            <a:pPr algn="l">
              <a:defRPr sz="2800"/>
            </a:pPr>
            <a:r>
              <a:rPr sz="1969" dirty="0"/>
              <a:t>infinite nodes in a search tree (when loops are allowed)</a:t>
            </a:r>
          </a:p>
        </p:txBody>
      </p:sp>
      <p:sp>
        <p:nvSpPr>
          <p:cNvPr id="14" name="Can have several nodes with the same state due to multiple paths to the state">
            <a:extLst>
              <a:ext uri="{FF2B5EF4-FFF2-40B4-BE49-F238E27FC236}">
                <a16:creationId xmlns:a16="http://schemas.microsoft.com/office/drawing/2014/main" id="{254CC0F4-709D-31BC-927A-4C6C242191BE}"/>
              </a:ext>
            </a:extLst>
          </p:cNvPr>
          <p:cNvSpPr txBox="1"/>
          <p:nvPr/>
        </p:nvSpPr>
        <p:spPr>
          <a:xfrm>
            <a:off x="1897424" y="5203572"/>
            <a:ext cx="8582479" cy="3751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a:defRPr sz="2800"/>
            </a:lvl1pPr>
          </a:lstStyle>
          <a:p>
            <a:r>
              <a:rPr sz="1969"/>
              <a:t>Can have several nodes with the same state due to multiple paths to the state</a:t>
            </a:r>
          </a:p>
        </p:txBody>
      </p:sp>
      <p:sp>
        <p:nvSpPr>
          <p:cNvPr id="15" name="The search tree describes paths between states leading towards a goal">
            <a:extLst>
              <a:ext uri="{FF2B5EF4-FFF2-40B4-BE49-F238E27FC236}">
                <a16:creationId xmlns:a16="http://schemas.microsoft.com/office/drawing/2014/main" id="{CC8C0F69-C6EB-077A-2751-BD25F2B3DD9B}"/>
              </a:ext>
            </a:extLst>
          </p:cNvPr>
          <p:cNvSpPr txBox="1"/>
          <p:nvPr/>
        </p:nvSpPr>
        <p:spPr>
          <a:xfrm>
            <a:off x="1898283" y="5734475"/>
            <a:ext cx="7785786" cy="3751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a:defRPr sz="2800"/>
            </a:lvl1pPr>
          </a:lstStyle>
          <a:p>
            <a:r>
              <a:rPr sz="1969" dirty="0"/>
              <a:t>The search tree describes paths between states leading towards a goal</a:t>
            </a:r>
          </a:p>
        </p:txBody>
      </p:sp>
      <p:sp>
        <p:nvSpPr>
          <p:cNvPr id="16" name="node.STATE…">
            <a:extLst>
              <a:ext uri="{FF2B5EF4-FFF2-40B4-BE49-F238E27FC236}">
                <a16:creationId xmlns:a16="http://schemas.microsoft.com/office/drawing/2014/main" id="{5526A2D7-C0ED-210D-7A6F-EF24BC2D16F6}"/>
              </a:ext>
            </a:extLst>
          </p:cNvPr>
          <p:cNvSpPr txBox="1"/>
          <p:nvPr/>
        </p:nvSpPr>
        <p:spPr>
          <a:xfrm>
            <a:off x="7659460" y="1504095"/>
            <a:ext cx="1545872" cy="111062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lgn="l">
              <a:defRPr sz="2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r>
              <a:rPr sz="1687"/>
              <a:t>node.STATE</a:t>
            </a:r>
          </a:p>
          <a:p>
            <a:pPr algn="l">
              <a:defRPr sz="2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r>
              <a:rPr sz="1687"/>
              <a:t>node.PARENT</a:t>
            </a:r>
          </a:p>
          <a:p>
            <a:pPr algn="l">
              <a:defRPr sz="2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r>
              <a:rPr sz="1687"/>
              <a:t>node.ACTION</a:t>
            </a:r>
          </a:p>
          <a:p>
            <a:pPr algn="l">
              <a:defRPr sz="2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r>
              <a:rPr sz="1687"/>
              <a:t>node.PATH-COST</a:t>
            </a:r>
          </a:p>
        </p:txBody>
      </p:sp>
      <p:sp>
        <p:nvSpPr>
          <p:cNvPr id="17" name="PATH-COST - Total cost of the path…">
            <a:extLst>
              <a:ext uri="{FF2B5EF4-FFF2-40B4-BE49-F238E27FC236}">
                <a16:creationId xmlns:a16="http://schemas.microsoft.com/office/drawing/2014/main" id="{0710FF20-BB37-1380-90E9-9982FD89E72A}"/>
              </a:ext>
            </a:extLst>
          </p:cNvPr>
          <p:cNvSpPr txBox="1"/>
          <p:nvPr/>
        </p:nvSpPr>
        <p:spPr>
          <a:xfrm>
            <a:off x="2046084" y="1512776"/>
            <a:ext cx="3552256" cy="591380"/>
          </a:xfrm>
          <a:prstGeom prst="rect">
            <a:avLst/>
          </a:prstGeom>
          <a:blipFill>
            <a:blip r:embed="rId4"/>
          </a:blipFill>
          <a:ln w="12700">
            <a:miter lim="400000"/>
          </a:ln>
          <a:effectLst>
            <a:outerShdw blurRad="25400" dist="25400" dir="2388334" rotWithShape="0">
              <a:srgbClr val="000000">
                <a:alpha val="7931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2400">
                <a:solidFill>
                  <a:srgbClr val="FFFFFF"/>
                </a:solidFill>
              </a:defRPr>
            </a:pPr>
            <a:r>
              <a:rPr sz="1687"/>
              <a:t>PATH-COST - Total cost of the path </a:t>
            </a:r>
          </a:p>
          <a:p>
            <a:pPr>
              <a:defRPr sz="2400">
                <a:solidFill>
                  <a:srgbClr val="FFFFFF"/>
                </a:solidFill>
              </a:defRPr>
            </a:pPr>
            <a:r>
              <a:rPr sz="1687"/>
              <a:t>from initial state to this node</a:t>
            </a:r>
          </a:p>
        </p:txBody>
      </p:sp>
    </p:spTree>
    <p:extLst>
      <p:ext uri="{BB962C8B-B14F-4D97-AF65-F5344CB8AC3E}">
        <p14:creationId xmlns:p14="http://schemas.microsoft.com/office/powerpoint/2010/main" val="93050692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readth-First Search">
            <a:extLst>
              <a:ext uri="{FF2B5EF4-FFF2-40B4-BE49-F238E27FC236}">
                <a16:creationId xmlns:a16="http://schemas.microsoft.com/office/drawing/2014/main" id="{169450F2-921B-6101-6C35-4CB63FA2A80D}"/>
              </a:ext>
            </a:extLst>
          </p:cNvPr>
          <p:cNvSpPr txBox="1">
            <a:spLocks noGrp="1"/>
          </p:cNvSpPr>
          <p:nvPr>
            <p:ph type="title"/>
          </p:nvPr>
        </p:nvSpPr>
        <p:spPr>
          <a:prstGeom prst="rect">
            <a:avLst/>
          </a:prstGeom>
        </p:spPr>
        <p:txBody>
          <a:bodyPr>
            <a:normAutofit/>
          </a:bodyPr>
          <a:lstStyle>
            <a:lvl1pPr defTabSz="514095">
              <a:defRPr sz="7040"/>
            </a:lvl1pPr>
          </a:lstStyle>
          <a:p>
            <a:r>
              <a:rPr sz="4400" dirty="0"/>
              <a:t>Breadth-First Search</a:t>
            </a:r>
          </a:p>
        </p:txBody>
      </p:sp>
      <p:pic>
        <p:nvPicPr>
          <p:cNvPr id="7" name="breadth-first1.pdf" descr="breadth-first1.pdf">
            <a:extLst>
              <a:ext uri="{FF2B5EF4-FFF2-40B4-BE49-F238E27FC236}">
                <a16:creationId xmlns:a16="http://schemas.microsoft.com/office/drawing/2014/main" id="{8CA5B0B6-FBDE-7585-1BD1-BBF6B73AB47B}"/>
              </a:ext>
            </a:extLst>
          </p:cNvPr>
          <p:cNvPicPr>
            <a:picLocks noChangeAspect="1"/>
          </p:cNvPicPr>
          <p:nvPr/>
        </p:nvPicPr>
        <p:blipFill>
          <a:blip r:embed="rId2"/>
          <a:stretch>
            <a:fillRect/>
          </a:stretch>
        </p:blipFill>
        <p:spPr>
          <a:xfrm>
            <a:off x="1611833" y="2220294"/>
            <a:ext cx="8228882" cy="1958800"/>
          </a:xfrm>
          <a:prstGeom prst="rect">
            <a:avLst/>
          </a:prstGeom>
          <a:ln w="12700">
            <a:miter lim="400000"/>
          </a:ln>
        </p:spPr>
      </p:pic>
      <p:sp>
        <p:nvSpPr>
          <p:cNvPr id="8" name="Search by Minimal Depth:">
            <a:extLst>
              <a:ext uri="{FF2B5EF4-FFF2-40B4-BE49-F238E27FC236}">
                <a16:creationId xmlns:a16="http://schemas.microsoft.com/office/drawing/2014/main" id="{8509480B-BDD1-EAA3-BD0A-EB8E9405573E}"/>
              </a:ext>
            </a:extLst>
          </p:cNvPr>
          <p:cNvSpPr txBox="1"/>
          <p:nvPr/>
        </p:nvSpPr>
        <p:spPr>
          <a:xfrm>
            <a:off x="1629191" y="1784132"/>
            <a:ext cx="1954061"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1266"/>
              <a:t>Search by Minimal Depth:</a:t>
            </a:r>
          </a:p>
        </p:txBody>
      </p:sp>
      <p:sp>
        <p:nvSpPr>
          <p:cNvPr id="9" name="Assume all actions have the same cost">
            <a:extLst>
              <a:ext uri="{FF2B5EF4-FFF2-40B4-BE49-F238E27FC236}">
                <a16:creationId xmlns:a16="http://schemas.microsoft.com/office/drawing/2014/main" id="{D9C1FB8E-6C98-76C0-E9FD-67FF36792213}"/>
              </a:ext>
            </a:extLst>
          </p:cNvPr>
          <p:cNvSpPr txBox="1"/>
          <p:nvPr/>
        </p:nvSpPr>
        <p:spPr>
          <a:xfrm>
            <a:off x="1661795" y="1454960"/>
            <a:ext cx="2782814"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1266" dirty="0"/>
              <a:t>Assume all actions have the same cost</a:t>
            </a:r>
          </a:p>
        </p:txBody>
      </p:sp>
      <p:grpSp>
        <p:nvGrpSpPr>
          <p:cNvPr id="10" name="Group">
            <a:extLst>
              <a:ext uri="{FF2B5EF4-FFF2-40B4-BE49-F238E27FC236}">
                <a16:creationId xmlns:a16="http://schemas.microsoft.com/office/drawing/2014/main" id="{43B185B1-C412-D739-9E87-F22732886E51}"/>
              </a:ext>
            </a:extLst>
          </p:cNvPr>
          <p:cNvGrpSpPr/>
          <p:nvPr/>
        </p:nvGrpSpPr>
        <p:grpSpPr>
          <a:xfrm>
            <a:off x="1762762" y="4327208"/>
            <a:ext cx="7423052" cy="1784435"/>
            <a:chOff x="0" y="134032"/>
            <a:chExt cx="10557227" cy="2537862"/>
          </a:xfrm>
        </p:grpSpPr>
        <p:sp>
          <p:nvSpPr>
            <p:cNvPr id="11" name="Could be implemented using Best-First-Search:">
              <a:extLst>
                <a:ext uri="{FF2B5EF4-FFF2-40B4-BE49-F238E27FC236}">
                  <a16:creationId xmlns:a16="http://schemas.microsoft.com/office/drawing/2014/main" id="{381BEDE8-21DF-49C8-0327-609AFB4E1A74}"/>
                </a:ext>
              </a:extLst>
            </p:cNvPr>
            <p:cNvSpPr txBox="1"/>
            <p:nvPr/>
          </p:nvSpPr>
          <p:spPr>
            <a:xfrm>
              <a:off x="0" y="134032"/>
              <a:ext cx="4940384" cy="379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sz="1266"/>
                <a:t>Could be implemented using Best-First-Search:</a:t>
              </a:r>
            </a:p>
          </p:txBody>
        </p:sp>
        <p:grpSp>
          <p:nvGrpSpPr>
            <p:cNvPr id="12" name="Group">
              <a:extLst>
                <a:ext uri="{FF2B5EF4-FFF2-40B4-BE49-F238E27FC236}">
                  <a16:creationId xmlns:a16="http://schemas.microsoft.com/office/drawing/2014/main" id="{99BB8DD1-2320-C8C0-B7E6-9707CCA481DD}"/>
                </a:ext>
              </a:extLst>
            </p:cNvPr>
            <p:cNvGrpSpPr/>
            <p:nvPr/>
          </p:nvGrpSpPr>
          <p:grpSpPr>
            <a:xfrm>
              <a:off x="66629" y="862049"/>
              <a:ext cx="10490598" cy="974129"/>
              <a:chOff x="0" y="0"/>
              <a:chExt cx="10490597" cy="974127"/>
            </a:xfrm>
          </p:grpSpPr>
          <p:pic>
            <p:nvPicPr>
              <p:cNvPr id="14" name="Uniform-cost-search.pdf" descr="Uniform-cost-search.pdf">
                <a:extLst>
                  <a:ext uri="{FF2B5EF4-FFF2-40B4-BE49-F238E27FC236}">
                    <a16:creationId xmlns:a16="http://schemas.microsoft.com/office/drawing/2014/main" id="{86F714E3-E784-AD99-320D-FB40311D2EFC}"/>
                  </a:ext>
                </a:extLst>
              </p:cNvPr>
              <p:cNvPicPr>
                <a:picLocks noChangeAspect="1"/>
              </p:cNvPicPr>
              <p:nvPr/>
            </p:nvPicPr>
            <p:blipFill>
              <a:blip r:embed="rId3"/>
              <a:stretch>
                <a:fillRect/>
              </a:stretch>
            </p:blipFill>
            <p:spPr>
              <a:xfrm>
                <a:off x="0" y="0"/>
                <a:ext cx="10490597" cy="974127"/>
              </a:xfrm>
              <a:prstGeom prst="rect">
                <a:avLst/>
              </a:prstGeom>
              <a:ln w="12700" cap="flat">
                <a:noFill/>
                <a:miter lim="400000"/>
              </a:ln>
              <a:effectLst/>
            </p:spPr>
          </p:pic>
          <p:sp>
            <p:nvSpPr>
              <p:cNvPr id="15" name="BREADTH-FIRST-SEARCH">
                <a:extLst>
                  <a:ext uri="{FF2B5EF4-FFF2-40B4-BE49-F238E27FC236}">
                    <a16:creationId xmlns:a16="http://schemas.microsoft.com/office/drawing/2014/main" id="{1A8B8DF4-F3C8-C385-3405-4F1DAFA9CF7E}"/>
                  </a:ext>
                </a:extLst>
              </p:cNvPr>
              <p:cNvSpPr txBox="1"/>
              <p:nvPr/>
            </p:nvSpPr>
            <p:spPr>
              <a:xfrm>
                <a:off x="1349915" y="138897"/>
                <a:ext cx="3472175" cy="425872"/>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sz="2100"/>
                </a:lvl1pPr>
              </a:lstStyle>
              <a:p>
                <a:r>
                  <a:rPr sz="1477"/>
                  <a:t>BREADTH-FIRST-SEARCH</a:t>
                </a:r>
              </a:p>
            </p:txBody>
          </p:sp>
          <p:sp>
            <p:nvSpPr>
              <p:cNvPr id="16" name="DEPTH )">
                <a:extLst>
                  <a:ext uri="{FF2B5EF4-FFF2-40B4-BE49-F238E27FC236}">
                    <a16:creationId xmlns:a16="http://schemas.microsoft.com/office/drawing/2014/main" id="{99F43FB6-827F-7247-E5F6-93128CD059AC}"/>
                  </a:ext>
                </a:extLst>
              </p:cNvPr>
              <p:cNvSpPr txBox="1"/>
              <p:nvPr/>
            </p:nvSpPr>
            <p:spPr>
              <a:xfrm>
                <a:off x="5452746" y="499290"/>
                <a:ext cx="1791944" cy="425872"/>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lgn="l">
                  <a:defRPr sz="2100"/>
                </a:lvl1pPr>
              </a:lstStyle>
              <a:p>
                <a:r>
                  <a:rPr sz="1477"/>
                  <a:t>DEPTH )         </a:t>
                </a:r>
              </a:p>
            </p:txBody>
          </p:sp>
        </p:grpSp>
        <p:sp>
          <p:nvSpPr>
            <p:cNvPr id="13" name="f(n) = n.DEPTH">
              <a:extLst>
                <a:ext uri="{FF2B5EF4-FFF2-40B4-BE49-F238E27FC236}">
                  <a16:creationId xmlns:a16="http://schemas.microsoft.com/office/drawing/2014/main" id="{D0FB4094-6EB0-D026-24CA-4229A3310C54}"/>
                </a:ext>
              </a:extLst>
            </p:cNvPr>
            <p:cNvSpPr txBox="1"/>
            <p:nvPr/>
          </p:nvSpPr>
          <p:spPr>
            <a:xfrm>
              <a:off x="373507" y="2076859"/>
              <a:ext cx="3018491" cy="595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sz="3200"/>
              </a:lvl1pPr>
            </a:lstStyle>
            <a:p>
              <a:r>
                <a:rPr sz="2250" dirty="0"/>
                <a:t>f(n) = </a:t>
              </a:r>
              <a:r>
                <a:rPr sz="2250" dirty="0" err="1"/>
                <a:t>n.DEPTH</a:t>
              </a:r>
              <a:endParaRPr sz="2250" dirty="0"/>
            </a:p>
          </p:txBody>
        </p:sp>
      </p:grpSp>
      <p:sp>
        <p:nvSpPr>
          <p:cNvPr id="17" name="Is a better way!">
            <a:extLst>
              <a:ext uri="{FF2B5EF4-FFF2-40B4-BE49-F238E27FC236}">
                <a16:creationId xmlns:a16="http://schemas.microsoft.com/office/drawing/2014/main" id="{7294A6A1-23F2-3373-54EF-F07CEE771CE0}"/>
              </a:ext>
            </a:extLst>
          </p:cNvPr>
          <p:cNvSpPr txBox="1"/>
          <p:nvPr/>
        </p:nvSpPr>
        <p:spPr>
          <a:xfrm>
            <a:off x="7401112" y="5635517"/>
            <a:ext cx="1165384"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1266"/>
              <a:t>Is a better way!</a:t>
            </a:r>
          </a:p>
        </p:txBody>
      </p:sp>
    </p:spTree>
    <p:extLst>
      <p:ext uri="{BB962C8B-B14F-4D97-AF65-F5344CB8AC3E}">
        <p14:creationId xmlns:p14="http://schemas.microsoft.com/office/powerpoint/2010/main" val="38732381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10"/>
                                        </p:tgtEl>
                                        <p:attrNameLst>
                                          <p:attrName>style.visibility</p:attrName>
                                        </p:attrNameLst>
                                      </p:cBhvr>
                                      <p:to>
                                        <p:strVal val="visible"/>
                                      </p:to>
                                    </p:set>
                                    <p:animEffect transition="in" filter="box(ou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iterate>
                                    <p:tmAbs val="0"/>
                                  </p:iterate>
                                  <p:childTnLst>
                                    <p:set>
                                      <p:cBhvr>
                                        <p:cTn id="11" fill="hold"/>
                                        <p:tgtEl>
                                          <p:spTgt spid="17"/>
                                        </p:tgtEl>
                                        <p:attrNameLst>
                                          <p:attrName>style.visibility</p:attrName>
                                        </p:attrNameLst>
                                      </p:cBhvr>
                                      <p:to>
                                        <p:strVal val="visible"/>
                                      </p:to>
                                    </p:set>
                                    <p:animEffect transition="in" filter="box(out)">
                                      <p:cBhvr>
                                        <p:cTn id="1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P spid="17"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epth-First Search">
            <a:extLst>
              <a:ext uri="{FF2B5EF4-FFF2-40B4-BE49-F238E27FC236}">
                <a16:creationId xmlns:a16="http://schemas.microsoft.com/office/drawing/2014/main" id="{65B517E5-2C09-7DCA-3D06-395D68D6E609}"/>
              </a:ext>
            </a:extLst>
          </p:cNvPr>
          <p:cNvSpPr txBox="1">
            <a:spLocks noGrp="1"/>
          </p:cNvSpPr>
          <p:nvPr>
            <p:ph type="title"/>
          </p:nvPr>
        </p:nvSpPr>
        <p:spPr>
          <a:prstGeom prst="rect">
            <a:avLst/>
          </a:prstGeom>
        </p:spPr>
        <p:txBody>
          <a:bodyPr>
            <a:normAutofit/>
          </a:bodyPr>
          <a:lstStyle>
            <a:lvl1pPr defTabSz="449833">
              <a:defRPr sz="6160"/>
            </a:lvl1pPr>
          </a:lstStyle>
          <a:p>
            <a:r>
              <a:rPr lang="en-US" sz="4400"/>
              <a:t>Depth-First Search</a:t>
            </a:r>
            <a:endParaRPr lang="en-US" sz="4400" dirty="0"/>
          </a:p>
        </p:txBody>
      </p:sp>
      <p:sp>
        <p:nvSpPr>
          <p:cNvPr id="8" name="Assume all actions have the same cost">
            <a:extLst>
              <a:ext uri="{FF2B5EF4-FFF2-40B4-BE49-F238E27FC236}">
                <a16:creationId xmlns:a16="http://schemas.microsoft.com/office/drawing/2014/main" id="{CD460EC9-E545-F637-ABA3-5DB200266E7B}"/>
              </a:ext>
            </a:extLst>
          </p:cNvPr>
          <p:cNvSpPr txBox="1"/>
          <p:nvPr/>
        </p:nvSpPr>
        <p:spPr>
          <a:xfrm>
            <a:off x="1013062" y="1360583"/>
            <a:ext cx="4432304" cy="385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900"/>
            </a:lvl1pPr>
          </a:lstStyle>
          <a:p>
            <a:r>
              <a:rPr sz="2000" dirty="0"/>
              <a:t>Assume all actions have the same cost</a:t>
            </a:r>
          </a:p>
        </p:txBody>
      </p:sp>
      <p:pic>
        <p:nvPicPr>
          <p:cNvPr id="9" name="Depth-First_search1.pdf" descr="Depth-First_search1.pdf">
            <a:extLst>
              <a:ext uri="{FF2B5EF4-FFF2-40B4-BE49-F238E27FC236}">
                <a16:creationId xmlns:a16="http://schemas.microsoft.com/office/drawing/2014/main" id="{4837D2B3-28B2-B724-1142-2C107D14AA2A}"/>
              </a:ext>
            </a:extLst>
          </p:cNvPr>
          <p:cNvPicPr>
            <a:picLocks noChangeAspect="1"/>
          </p:cNvPicPr>
          <p:nvPr/>
        </p:nvPicPr>
        <p:blipFill>
          <a:blip r:embed="rId2"/>
          <a:stretch>
            <a:fillRect/>
          </a:stretch>
        </p:blipFill>
        <p:spPr>
          <a:xfrm>
            <a:off x="6094444" y="1360583"/>
            <a:ext cx="4761678" cy="4546781"/>
          </a:xfrm>
          <a:prstGeom prst="rect">
            <a:avLst/>
          </a:prstGeom>
          <a:ln w="12700">
            <a:miter lim="400000"/>
          </a:ln>
        </p:spPr>
      </p:pic>
      <p:sp>
        <p:nvSpPr>
          <p:cNvPr id="10" name="Always expands…">
            <a:extLst>
              <a:ext uri="{FF2B5EF4-FFF2-40B4-BE49-F238E27FC236}">
                <a16:creationId xmlns:a16="http://schemas.microsoft.com/office/drawing/2014/main" id="{DC4AF463-A7AB-938F-E640-5BE713512028}"/>
              </a:ext>
            </a:extLst>
          </p:cNvPr>
          <p:cNvSpPr txBox="1"/>
          <p:nvPr/>
        </p:nvSpPr>
        <p:spPr>
          <a:xfrm>
            <a:off x="1082567" y="1927159"/>
            <a:ext cx="2183291" cy="995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l">
              <a:defRPr sz="2500"/>
            </a:pPr>
            <a:r>
              <a:rPr sz="2000" dirty="0"/>
              <a:t>Always expands </a:t>
            </a:r>
          </a:p>
          <a:p>
            <a:pPr algn="l">
              <a:defRPr sz="2500"/>
            </a:pPr>
            <a:r>
              <a:rPr sz="2000" dirty="0"/>
              <a:t>deepest node </a:t>
            </a:r>
          </a:p>
          <a:p>
            <a:pPr algn="l">
              <a:defRPr sz="2500"/>
            </a:pPr>
            <a:r>
              <a:rPr sz="2000" dirty="0"/>
              <a:t>in the frontier first</a:t>
            </a:r>
          </a:p>
        </p:txBody>
      </p:sp>
      <p:sp>
        <p:nvSpPr>
          <p:cNvPr id="11" name="Usually implemented not as…">
            <a:extLst>
              <a:ext uri="{FF2B5EF4-FFF2-40B4-BE49-F238E27FC236}">
                <a16:creationId xmlns:a16="http://schemas.microsoft.com/office/drawing/2014/main" id="{2B2F8500-A097-623B-2DFA-975D34D9EAB2}"/>
              </a:ext>
            </a:extLst>
          </p:cNvPr>
          <p:cNvSpPr txBox="1"/>
          <p:nvPr/>
        </p:nvSpPr>
        <p:spPr>
          <a:xfrm>
            <a:off x="1055779" y="3032357"/>
            <a:ext cx="3302187" cy="13032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l">
              <a:defRPr sz="2500"/>
            </a:pPr>
            <a:r>
              <a:rPr sz="2000" dirty="0"/>
              <a:t>Usually implemented not as </a:t>
            </a:r>
          </a:p>
          <a:p>
            <a:pPr algn="l">
              <a:defRPr sz="2500"/>
            </a:pPr>
            <a:r>
              <a:rPr sz="2000" dirty="0"/>
              <a:t>graph search but as</a:t>
            </a:r>
          </a:p>
          <a:p>
            <a:pPr algn="l">
              <a:defRPr sz="2500"/>
            </a:pPr>
            <a:r>
              <a:rPr sz="2000" dirty="0"/>
              <a:t>tree-like search (without a</a:t>
            </a:r>
          </a:p>
          <a:p>
            <a:pPr algn="l">
              <a:defRPr sz="2500"/>
            </a:pPr>
            <a:r>
              <a:rPr sz="2000" dirty="0"/>
              <a:t>table of reached states)</a:t>
            </a:r>
          </a:p>
        </p:txBody>
      </p:sp>
    </p:spTree>
    <p:extLst>
      <p:ext uri="{BB962C8B-B14F-4D97-AF65-F5344CB8AC3E}">
        <p14:creationId xmlns:p14="http://schemas.microsoft.com/office/powerpoint/2010/main" val="200156796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t>Algorithmic, Knowledge-Based and Learning-Based AI</a:t>
            </a:r>
            <a:endParaRPr lang="sv-SE"/>
          </a:p>
        </p:txBody>
      </p:sp>
      <p:sp>
        <p:nvSpPr>
          <p:cNvPr id="15" name="Date Placeholder 14" hidden="1">
            <a:extLst>
              <a:ext uri="{FF2B5EF4-FFF2-40B4-BE49-F238E27FC236}">
                <a16:creationId xmlns:a16="http://schemas.microsoft.com/office/drawing/2014/main" id="{115A4362-CB4F-14A1-DA41-7F9C506920CE}"/>
              </a:ext>
            </a:extLst>
          </p:cNvPr>
          <p:cNvSpPr>
            <a:spLocks noGrp="1"/>
          </p:cNvSpPr>
          <p:nvPr>
            <p:ph type="dt" sz="half" idx="4294967295"/>
          </p:nvPr>
        </p:nvSpPr>
        <p:spPr>
          <a:xfrm>
            <a:off x="9671050" y="0"/>
            <a:ext cx="2520950" cy="360363"/>
          </a:xfrm>
        </p:spPr>
        <p:txBody>
          <a:bodyPr/>
          <a:lstStyle/>
          <a:p>
            <a:pPr>
              <a:spcAft>
                <a:spcPts val="600"/>
              </a:spcAft>
            </a:pPr>
            <a:r>
              <a:rPr lang="en-US"/>
              <a:t>2023-08-31</a:t>
            </a:r>
            <a:endParaRPr lang="sv-SE"/>
          </a:p>
        </p:txBody>
      </p:sp>
      <p:sp>
        <p:nvSpPr>
          <p:cNvPr id="16" name="Footer Placeholder 15">
            <a:extLst>
              <a:ext uri="{FF2B5EF4-FFF2-40B4-BE49-F238E27FC236}">
                <a16:creationId xmlns:a16="http://schemas.microsoft.com/office/drawing/2014/main" id="{B848D822-3624-E58B-39F2-8A268DC46C35}"/>
              </a:ext>
            </a:extLst>
          </p:cNvPr>
          <p:cNvSpPr>
            <a:spLocks/>
          </p:cNvSpPr>
          <p:nvPr/>
        </p:nvSpPr>
        <p:spPr>
          <a:xfrm>
            <a:off x="4350932" y="5810927"/>
            <a:ext cx="2579896" cy="228926"/>
          </a:xfrm>
          <a:prstGeom prst="rect">
            <a:avLst/>
          </a:prstGeom>
        </p:spPr>
        <p:txBody>
          <a:bodyPr/>
          <a:lstStyle/>
          <a:p>
            <a:pPr defTabSz="566928">
              <a:spcAft>
                <a:spcPts val="600"/>
              </a:spcAft>
            </a:pPr>
            <a:r>
              <a:rPr lang="en-US" sz="1116" kern="1200">
                <a:solidFill>
                  <a:schemeClr val="tx1"/>
                </a:solidFill>
                <a:latin typeface="+mn-lt"/>
                <a:ea typeface="+mn-ea"/>
                <a:cs typeface="+mn-cs"/>
              </a:rPr>
              <a:t>TDDC17 - HT23 - Fredrik Heintz - LE2 Search I (based on slides by Patrick Doherty)</a:t>
            </a:r>
            <a:endParaRPr lang="sv-SE"/>
          </a:p>
        </p:txBody>
      </p:sp>
      <p:sp>
        <p:nvSpPr>
          <p:cNvPr id="17" name="Slide Number Placeholder 16">
            <a:extLst>
              <a:ext uri="{FF2B5EF4-FFF2-40B4-BE49-F238E27FC236}">
                <a16:creationId xmlns:a16="http://schemas.microsoft.com/office/drawing/2014/main" id="{A0ED840F-414A-E46B-79DB-729405BB4813}"/>
              </a:ext>
            </a:extLst>
          </p:cNvPr>
          <p:cNvSpPr>
            <a:spLocks/>
          </p:cNvSpPr>
          <p:nvPr/>
        </p:nvSpPr>
        <p:spPr>
          <a:xfrm>
            <a:off x="8597881" y="1825625"/>
            <a:ext cx="270855" cy="225713"/>
          </a:xfrm>
          <a:prstGeom prst="rect">
            <a:avLst/>
          </a:prstGeom>
        </p:spPr>
        <p:txBody>
          <a:bodyPr/>
          <a:lstStyle/>
          <a:p>
            <a:pPr defTabSz="566928">
              <a:spcAft>
                <a:spcPts val="600"/>
              </a:spcAft>
            </a:pPr>
            <a:fld id="{1D05C8B6-EC5E-42D9-8D75-1E05D6428564}" type="slidenum">
              <a:rPr lang="sv-SE" sz="1116" kern="1200">
                <a:solidFill>
                  <a:schemeClr val="tx1"/>
                </a:solidFill>
                <a:latin typeface="+mn-lt"/>
                <a:ea typeface="+mn-ea"/>
                <a:cs typeface="+mn-cs"/>
              </a:rPr>
              <a:pPr defTabSz="566928">
                <a:spcAft>
                  <a:spcPts val="600"/>
                </a:spcAft>
              </a:pPr>
              <a:t>2</a:t>
            </a:fld>
            <a:endParaRPr lang="sv-SE"/>
          </a:p>
        </p:txBody>
      </p:sp>
      <p:sp>
        <p:nvSpPr>
          <p:cNvPr id="4" name="Rectangle 3"/>
          <p:cNvSpPr/>
          <p:nvPr/>
        </p:nvSpPr>
        <p:spPr>
          <a:xfrm>
            <a:off x="2849047" y="2867663"/>
            <a:ext cx="1431120" cy="1931150"/>
          </a:xfrm>
          <a:prstGeom prst="rect">
            <a:avLst/>
          </a:prstGeom>
          <a:solidFill>
            <a:srgbClr val="00B05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66928">
              <a:spcAft>
                <a:spcPts val="600"/>
              </a:spcAft>
            </a:pPr>
            <a:r>
              <a:rPr lang="en-US" sz="1240" b="1" kern="1200">
                <a:solidFill>
                  <a:schemeClr val="lt1"/>
                </a:solidFill>
                <a:latin typeface="+mj-lt"/>
                <a:ea typeface="+mn-ea"/>
                <a:cs typeface="+mn-cs"/>
              </a:rPr>
              <a:t>AI-program </a:t>
            </a:r>
            <a:br>
              <a:rPr lang="en-US" sz="1240" b="1" kern="1200">
                <a:solidFill>
                  <a:schemeClr val="lt1"/>
                </a:solidFill>
                <a:latin typeface="+mj-lt"/>
                <a:ea typeface="+mn-ea"/>
                <a:cs typeface="+mn-cs"/>
              </a:rPr>
            </a:br>
            <a:r>
              <a:rPr lang="en-US" sz="1240" b="1" kern="1200">
                <a:solidFill>
                  <a:schemeClr val="lt1"/>
                </a:solidFill>
                <a:latin typeface="+mj-lt"/>
                <a:ea typeface="+mn-ea"/>
                <a:cs typeface="+mn-cs"/>
              </a:rPr>
              <a:t>written by programmers</a:t>
            </a:r>
            <a:endParaRPr lang="sv-SE" sz="2000" b="1">
              <a:latin typeface="+mj-lt"/>
            </a:endParaRPr>
          </a:p>
        </p:txBody>
      </p:sp>
      <p:sp>
        <p:nvSpPr>
          <p:cNvPr id="5" name="Rectangle 4"/>
          <p:cNvSpPr/>
          <p:nvPr/>
        </p:nvSpPr>
        <p:spPr>
          <a:xfrm>
            <a:off x="2849047" y="4798813"/>
            <a:ext cx="1431120" cy="388672"/>
          </a:xfrm>
          <a:prstGeom prst="rect">
            <a:avLst/>
          </a:prstGeom>
          <a:solidFill>
            <a:srgbClr val="00206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66928">
              <a:spcAft>
                <a:spcPts val="600"/>
              </a:spcAft>
            </a:pPr>
            <a:r>
              <a:rPr lang="en-US" sz="1240" b="1" kern="1200">
                <a:solidFill>
                  <a:schemeClr val="lt1"/>
                </a:solidFill>
                <a:latin typeface="+mj-lt"/>
                <a:ea typeface="+mn-ea"/>
                <a:cs typeface="+mn-cs"/>
              </a:rPr>
              <a:t>Computer</a:t>
            </a:r>
            <a:endParaRPr lang="sv-SE" sz="2000" b="1">
              <a:latin typeface="+mj-lt"/>
            </a:endParaRPr>
          </a:p>
        </p:txBody>
      </p:sp>
      <p:sp>
        <p:nvSpPr>
          <p:cNvPr id="6" name="Rectangle 5"/>
          <p:cNvSpPr/>
          <p:nvPr/>
        </p:nvSpPr>
        <p:spPr>
          <a:xfrm>
            <a:off x="4849885" y="2867663"/>
            <a:ext cx="1555409" cy="470984"/>
          </a:xfrm>
          <a:prstGeom prst="rect">
            <a:avLst/>
          </a:prstGeom>
          <a:solidFill>
            <a:srgbClr val="00B05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66928">
              <a:spcAft>
                <a:spcPts val="600"/>
              </a:spcAft>
            </a:pPr>
            <a:r>
              <a:rPr lang="en-US" sz="1240" b="1" kern="1200">
                <a:solidFill>
                  <a:schemeClr val="lt1"/>
                </a:solidFill>
                <a:latin typeface="+mj-lt"/>
                <a:ea typeface="+mn-ea"/>
                <a:cs typeface="+mn-cs"/>
              </a:rPr>
              <a:t>Knowledge added by domain experts</a:t>
            </a:r>
            <a:endParaRPr lang="sv-SE" sz="2000" b="1">
              <a:latin typeface="+mj-lt"/>
            </a:endParaRPr>
          </a:p>
        </p:txBody>
      </p:sp>
      <p:sp>
        <p:nvSpPr>
          <p:cNvPr id="7" name="Rectangle 6"/>
          <p:cNvSpPr/>
          <p:nvPr/>
        </p:nvSpPr>
        <p:spPr>
          <a:xfrm>
            <a:off x="4849884" y="4798813"/>
            <a:ext cx="1548132" cy="388672"/>
          </a:xfrm>
          <a:prstGeom prst="rect">
            <a:avLst/>
          </a:prstGeom>
          <a:solidFill>
            <a:srgbClr val="00206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66928">
              <a:spcAft>
                <a:spcPts val="600"/>
              </a:spcAft>
            </a:pPr>
            <a:r>
              <a:rPr lang="en-US" sz="1240" b="1" kern="1200">
                <a:solidFill>
                  <a:schemeClr val="lt1"/>
                </a:solidFill>
                <a:latin typeface="+mj-lt"/>
                <a:ea typeface="+mn-ea"/>
                <a:cs typeface="+mn-cs"/>
              </a:rPr>
              <a:t>Computer</a:t>
            </a:r>
            <a:endParaRPr lang="sv-SE" sz="2000" b="1">
              <a:latin typeface="+mj-lt"/>
            </a:endParaRPr>
          </a:p>
        </p:txBody>
      </p:sp>
      <p:sp>
        <p:nvSpPr>
          <p:cNvPr id="8" name="Rectangle 7"/>
          <p:cNvSpPr/>
          <p:nvPr/>
        </p:nvSpPr>
        <p:spPr>
          <a:xfrm>
            <a:off x="4849885" y="3338647"/>
            <a:ext cx="1555409" cy="1465605"/>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66928">
              <a:spcAft>
                <a:spcPts val="600"/>
              </a:spcAft>
            </a:pPr>
            <a:r>
              <a:rPr lang="en-US" sz="1240" b="1" kern="1200">
                <a:solidFill>
                  <a:schemeClr val="lt1"/>
                </a:solidFill>
                <a:latin typeface="+mj-lt"/>
                <a:ea typeface="+mn-ea"/>
                <a:cs typeface="+mn-cs"/>
              </a:rPr>
              <a:t>General solver written by programmers</a:t>
            </a:r>
            <a:endParaRPr lang="sv-SE" sz="2000" b="1">
              <a:latin typeface="+mj-lt"/>
            </a:endParaRPr>
          </a:p>
        </p:txBody>
      </p:sp>
      <p:sp>
        <p:nvSpPr>
          <p:cNvPr id="9" name="Rectangle 8"/>
          <p:cNvSpPr/>
          <p:nvPr/>
        </p:nvSpPr>
        <p:spPr>
          <a:xfrm>
            <a:off x="6850722" y="2867663"/>
            <a:ext cx="1616895" cy="470984"/>
          </a:xfrm>
          <a:prstGeom prst="rect">
            <a:avLst/>
          </a:prstGeom>
          <a:solidFill>
            <a:srgbClr val="00B05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66928">
              <a:spcAft>
                <a:spcPts val="600"/>
              </a:spcAft>
            </a:pPr>
            <a:r>
              <a:rPr lang="en-US" sz="1240" b="1" kern="1200">
                <a:solidFill>
                  <a:schemeClr val="lt1"/>
                </a:solidFill>
                <a:latin typeface="+mj-lt"/>
                <a:ea typeface="+mn-ea"/>
                <a:cs typeface="+mn-cs"/>
              </a:rPr>
              <a:t>Training data added by domain experts</a:t>
            </a:r>
            <a:endParaRPr lang="sv-SE" sz="2000" b="1">
              <a:latin typeface="+mj-lt"/>
            </a:endParaRPr>
          </a:p>
        </p:txBody>
      </p:sp>
      <p:sp>
        <p:nvSpPr>
          <p:cNvPr id="10" name="Rectangle 9"/>
          <p:cNvSpPr/>
          <p:nvPr/>
        </p:nvSpPr>
        <p:spPr>
          <a:xfrm>
            <a:off x="6850723" y="4798813"/>
            <a:ext cx="1616895" cy="388672"/>
          </a:xfrm>
          <a:prstGeom prst="rect">
            <a:avLst/>
          </a:prstGeom>
          <a:solidFill>
            <a:srgbClr val="00206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66928">
              <a:spcAft>
                <a:spcPts val="600"/>
              </a:spcAft>
            </a:pPr>
            <a:r>
              <a:rPr lang="en-US" sz="1240" b="1" kern="1200">
                <a:solidFill>
                  <a:schemeClr val="lt1"/>
                </a:solidFill>
                <a:latin typeface="+mj-lt"/>
                <a:ea typeface="+mn-ea"/>
                <a:cs typeface="+mn-cs"/>
              </a:rPr>
              <a:t>Computer</a:t>
            </a:r>
            <a:endParaRPr lang="sv-SE" sz="2000" b="1">
              <a:latin typeface="+mj-lt"/>
            </a:endParaRPr>
          </a:p>
        </p:txBody>
      </p:sp>
      <p:sp>
        <p:nvSpPr>
          <p:cNvPr id="11" name="Rectangle 10"/>
          <p:cNvSpPr/>
          <p:nvPr/>
        </p:nvSpPr>
        <p:spPr>
          <a:xfrm>
            <a:off x="6850723" y="3338647"/>
            <a:ext cx="1616894" cy="1465605"/>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66928">
              <a:spcAft>
                <a:spcPts val="600"/>
              </a:spcAft>
            </a:pPr>
            <a:r>
              <a:rPr lang="en-US" sz="1240" b="1" kern="1200">
                <a:solidFill>
                  <a:schemeClr val="lt1"/>
                </a:solidFill>
                <a:latin typeface="+mj-lt"/>
                <a:ea typeface="+mn-ea"/>
                <a:cs typeface="+mn-cs"/>
              </a:rPr>
              <a:t>General learning system written by programmers</a:t>
            </a:r>
            <a:endParaRPr lang="sv-SE" sz="2000" b="1">
              <a:latin typeface="+mj-lt"/>
            </a:endParaRPr>
          </a:p>
        </p:txBody>
      </p:sp>
      <p:sp>
        <p:nvSpPr>
          <p:cNvPr id="12" name="TextBox 11"/>
          <p:cNvSpPr txBox="1"/>
          <p:nvPr/>
        </p:nvSpPr>
        <p:spPr>
          <a:xfrm>
            <a:off x="3125524" y="5180619"/>
            <a:ext cx="930576" cy="283154"/>
          </a:xfrm>
          <a:prstGeom prst="rect">
            <a:avLst/>
          </a:prstGeom>
          <a:noFill/>
        </p:spPr>
        <p:txBody>
          <a:bodyPr wrap="none" rtlCol="0">
            <a:spAutoFit/>
          </a:bodyPr>
          <a:lstStyle/>
          <a:p>
            <a:pPr defTabSz="566928">
              <a:spcAft>
                <a:spcPts val="600"/>
              </a:spcAft>
            </a:pPr>
            <a:r>
              <a:rPr lang="en-US" sz="1240" kern="1200">
                <a:solidFill>
                  <a:schemeClr val="tx1"/>
                </a:solidFill>
                <a:latin typeface="+mj-lt"/>
                <a:ea typeface="+mn-ea"/>
                <a:cs typeface="+mn-cs"/>
              </a:rPr>
              <a:t>Algorithmic</a:t>
            </a:r>
            <a:endParaRPr lang="sv-SE" sz="2000">
              <a:latin typeface="+mj-lt"/>
              <a:cs typeface="Georgia"/>
            </a:endParaRPr>
          </a:p>
        </p:txBody>
      </p:sp>
      <p:sp>
        <p:nvSpPr>
          <p:cNvPr id="13" name="TextBox 12"/>
          <p:cNvSpPr txBox="1"/>
          <p:nvPr/>
        </p:nvSpPr>
        <p:spPr>
          <a:xfrm>
            <a:off x="4938263" y="5196535"/>
            <a:ext cx="1329531" cy="283154"/>
          </a:xfrm>
          <a:prstGeom prst="rect">
            <a:avLst/>
          </a:prstGeom>
          <a:noFill/>
        </p:spPr>
        <p:txBody>
          <a:bodyPr wrap="none" rtlCol="0">
            <a:spAutoFit/>
          </a:bodyPr>
          <a:lstStyle/>
          <a:p>
            <a:pPr defTabSz="566928">
              <a:spcAft>
                <a:spcPts val="600"/>
              </a:spcAft>
            </a:pPr>
            <a:r>
              <a:rPr lang="en-US" sz="1240" kern="1200">
                <a:solidFill>
                  <a:schemeClr val="tx1"/>
                </a:solidFill>
                <a:latin typeface="+mj-lt"/>
                <a:ea typeface="+mn-ea"/>
                <a:cs typeface="+mn-cs"/>
              </a:rPr>
              <a:t>Knowledge-based</a:t>
            </a:r>
            <a:endParaRPr lang="sv-SE" sz="2000">
              <a:latin typeface="+mj-lt"/>
              <a:cs typeface="Georgia"/>
            </a:endParaRPr>
          </a:p>
        </p:txBody>
      </p:sp>
      <p:sp>
        <p:nvSpPr>
          <p:cNvPr id="14" name="TextBox 13"/>
          <p:cNvSpPr txBox="1"/>
          <p:nvPr/>
        </p:nvSpPr>
        <p:spPr>
          <a:xfrm>
            <a:off x="7075842" y="5180619"/>
            <a:ext cx="1269343" cy="550920"/>
          </a:xfrm>
          <a:prstGeom prst="rect">
            <a:avLst/>
          </a:prstGeom>
          <a:noFill/>
        </p:spPr>
        <p:txBody>
          <a:bodyPr wrap="square" rtlCol="0">
            <a:spAutoFit/>
          </a:bodyPr>
          <a:lstStyle/>
          <a:p>
            <a:pPr defTabSz="566928">
              <a:spcAft>
                <a:spcPts val="600"/>
              </a:spcAft>
            </a:pPr>
            <a:r>
              <a:rPr lang="en-US" sz="1240" kern="1200">
                <a:solidFill>
                  <a:schemeClr val="tx1"/>
                </a:solidFill>
                <a:latin typeface="+mj-lt"/>
                <a:ea typeface="+mn-ea"/>
                <a:cs typeface="+mn-cs"/>
              </a:rPr>
              <a:t>Learning-based</a:t>
            </a:r>
          </a:p>
          <a:p>
            <a:pPr defTabSz="566928">
              <a:spcAft>
                <a:spcPts val="600"/>
              </a:spcAft>
            </a:pPr>
            <a:r>
              <a:rPr lang="en-US" sz="1240" kern="1200">
                <a:solidFill>
                  <a:schemeClr val="tx1"/>
                </a:solidFill>
                <a:latin typeface="+mj-lt"/>
                <a:ea typeface="+mn-ea"/>
                <a:cs typeface="+mn-cs"/>
              </a:rPr>
              <a:t>(Pattern-based)</a:t>
            </a:r>
            <a:endParaRPr lang="sv-SE" sz="2000">
              <a:latin typeface="+mj-lt"/>
              <a:cs typeface="Georgia"/>
            </a:endParaRPr>
          </a:p>
        </p:txBody>
      </p:sp>
    </p:spTree>
    <p:extLst>
      <p:ext uri="{BB962C8B-B14F-4D97-AF65-F5344CB8AC3E}">
        <p14:creationId xmlns:p14="http://schemas.microsoft.com/office/powerpoint/2010/main" val="296770229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55E296-286A-6E40-A229-949C8298502F}"/>
              </a:ext>
            </a:extLst>
          </p:cNvPr>
          <p:cNvSpPr>
            <a:spLocks noGrp="1"/>
          </p:cNvSpPr>
          <p:nvPr>
            <p:ph type="title"/>
          </p:nvPr>
        </p:nvSpPr>
        <p:spPr>
          <a:xfrm>
            <a:off x="1984967" y="2653146"/>
            <a:ext cx="10116979" cy="1011382"/>
          </a:xfrm>
        </p:spPr>
        <p:txBody>
          <a:bodyPr anchor="b">
            <a:normAutofit/>
          </a:bodyPr>
          <a:lstStyle/>
          <a:p>
            <a:r>
              <a:rPr lang="en-GB" sz="5400" dirty="0"/>
              <a:t>Heuristic Search</a:t>
            </a:r>
          </a:p>
        </p:txBody>
      </p:sp>
      <p:sp>
        <p:nvSpPr>
          <p:cNvPr id="6" name="Slide Number Placeholder 5">
            <a:extLst>
              <a:ext uri="{FF2B5EF4-FFF2-40B4-BE49-F238E27FC236}">
                <a16:creationId xmlns:a16="http://schemas.microsoft.com/office/drawing/2014/main" id="{0C6898B9-5291-DA00-DD95-50397028D376}"/>
              </a:ext>
            </a:extLst>
          </p:cNvPr>
          <p:cNvSpPr>
            <a:spLocks noGrp="1"/>
          </p:cNvSpPr>
          <p:nvPr>
            <p:ph type="sldNum" sz="quarter" idx="12"/>
          </p:nvPr>
        </p:nvSpPr>
        <p:spPr/>
        <p:txBody>
          <a:bodyPr anchor="ctr">
            <a:normAutofit/>
          </a:bodyPr>
          <a:lstStyle/>
          <a:p>
            <a:pPr>
              <a:spcAft>
                <a:spcPts val="600"/>
              </a:spcAft>
            </a:pPr>
            <a:fld id="{1D05C8B6-EC5E-42D9-8D75-1E05D6428564}" type="slidenum">
              <a:rPr lang="sv-SE" smtClean="0"/>
              <a:pPr>
                <a:spcAft>
                  <a:spcPts val="600"/>
                </a:spcAft>
              </a:pPr>
              <a:t>20</a:t>
            </a:fld>
            <a:endParaRPr lang="sv-SE"/>
          </a:p>
        </p:txBody>
      </p:sp>
      <p:sp>
        <p:nvSpPr>
          <p:cNvPr id="4" name="Date Placeholder 3" hidden="1">
            <a:extLst>
              <a:ext uri="{FF2B5EF4-FFF2-40B4-BE49-F238E27FC236}">
                <a16:creationId xmlns:a16="http://schemas.microsoft.com/office/drawing/2014/main" id="{D71481F8-53F9-73AD-53A6-3EC6FD6CC23C}"/>
              </a:ext>
            </a:extLst>
          </p:cNvPr>
          <p:cNvSpPr>
            <a:spLocks noGrp="1"/>
          </p:cNvSpPr>
          <p:nvPr>
            <p:ph type="dt" sz="half" idx="4294967295"/>
          </p:nvPr>
        </p:nvSpPr>
        <p:spPr>
          <a:xfrm>
            <a:off x="0" y="6356350"/>
            <a:ext cx="2743200" cy="365125"/>
          </a:xfrm>
        </p:spPr>
        <p:txBody>
          <a:bodyPr/>
          <a:lstStyle/>
          <a:p>
            <a:pPr>
              <a:spcAft>
                <a:spcPts val="600"/>
              </a:spcAft>
            </a:pPr>
            <a:r>
              <a:rPr lang="en-US"/>
              <a:t>2023-08-31</a:t>
            </a:r>
            <a:endParaRPr lang="sv-SE"/>
          </a:p>
        </p:txBody>
      </p:sp>
      <p:sp>
        <p:nvSpPr>
          <p:cNvPr id="5" name="Footer Placeholder 4">
            <a:extLst>
              <a:ext uri="{FF2B5EF4-FFF2-40B4-BE49-F238E27FC236}">
                <a16:creationId xmlns:a16="http://schemas.microsoft.com/office/drawing/2014/main" id="{D344EB6C-3A7F-AF79-1BA4-949508228567}"/>
              </a:ext>
            </a:extLst>
          </p:cNvPr>
          <p:cNvSpPr>
            <a:spLocks noGrp="1"/>
          </p:cNvSpPr>
          <p:nvPr>
            <p:ph type="ftr" sz="quarter" idx="4294967295"/>
          </p:nvPr>
        </p:nvSpPr>
        <p:spPr>
          <a:xfrm>
            <a:off x="0" y="6356350"/>
            <a:ext cx="4114800" cy="365125"/>
          </a:xfrm>
        </p:spPr>
        <p:txBody>
          <a:bodyPr/>
          <a:lstStyle/>
          <a:p>
            <a:pPr>
              <a:spcAft>
                <a:spcPts val="600"/>
              </a:spcAft>
            </a:pPr>
            <a:r>
              <a:rPr lang="en-US"/>
              <a:t>TDDC17 - HT23 - Fredrik Heintz - LE2 Search I (based on slides by Patrick Doherty)</a:t>
            </a:r>
            <a:endParaRPr lang="sv-SE"/>
          </a:p>
        </p:txBody>
      </p:sp>
    </p:spTree>
    <p:extLst>
      <p:ext uri="{BB962C8B-B14F-4D97-AF65-F5344CB8AC3E}">
        <p14:creationId xmlns:p14="http://schemas.microsoft.com/office/powerpoint/2010/main" val="269309737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tuitions behind Heuristic Search">
            <a:extLst>
              <a:ext uri="{FF2B5EF4-FFF2-40B4-BE49-F238E27FC236}">
                <a16:creationId xmlns:a16="http://schemas.microsoft.com/office/drawing/2014/main" id="{85E7DA10-6FB9-01BB-2A33-9DCB149BD433}"/>
              </a:ext>
            </a:extLst>
          </p:cNvPr>
          <p:cNvSpPr txBox="1">
            <a:spLocks noGrp="1"/>
          </p:cNvSpPr>
          <p:nvPr>
            <p:ph type="title"/>
          </p:nvPr>
        </p:nvSpPr>
        <p:spPr>
          <a:prstGeom prst="rect">
            <a:avLst/>
          </a:prstGeom>
        </p:spPr>
        <p:txBody>
          <a:bodyPr>
            <a:normAutofit/>
          </a:bodyPr>
          <a:lstStyle>
            <a:lvl1pPr defTabSz="414781">
              <a:defRPr sz="5680"/>
            </a:lvl1pPr>
          </a:lstStyle>
          <a:p>
            <a:r>
              <a:rPr sz="4400" dirty="0"/>
              <a:t>Intuitions behind Heuristic Search</a:t>
            </a:r>
          </a:p>
        </p:txBody>
      </p:sp>
      <p:sp>
        <p:nvSpPr>
          <p:cNvPr id="4" name="Date Placeholder 2">
            <a:extLst>
              <a:ext uri="{FF2B5EF4-FFF2-40B4-BE49-F238E27FC236}">
                <a16:creationId xmlns:a16="http://schemas.microsoft.com/office/drawing/2014/main" id="{B256EA0D-C76E-895B-0089-E9D1EBE70EFF}"/>
              </a:ext>
            </a:extLst>
          </p:cNvPr>
          <p:cNvSpPr txBox="1">
            <a:spLocks/>
          </p:cNvSpPr>
          <p:nvPr/>
        </p:nvSpPr>
        <p:spPr>
          <a:xfrm>
            <a:off x="8292263" y="0"/>
            <a:ext cx="2520000" cy="360000"/>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2023-09-04</a:t>
            </a:r>
            <a:endParaRPr lang="sv-SE"/>
          </a:p>
        </p:txBody>
      </p:sp>
      <p:pic>
        <p:nvPicPr>
          <p:cNvPr id="6" name="separation_property.pdf" descr="separation_property.pdf">
            <a:extLst>
              <a:ext uri="{FF2B5EF4-FFF2-40B4-BE49-F238E27FC236}">
                <a16:creationId xmlns:a16="http://schemas.microsoft.com/office/drawing/2014/main" id="{617E899A-F03F-5040-67D8-D934105309CC}"/>
              </a:ext>
            </a:extLst>
          </p:cNvPr>
          <p:cNvPicPr>
            <a:picLocks noChangeAspect="1"/>
          </p:cNvPicPr>
          <p:nvPr/>
        </p:nvPicPr>
        <p:blipFill>
          <a:blip r:embed="rId2"/>
          <a:stretch>
            <a:fillRect/>
          </a:stretch>
        </p:blipFill>
        <p:spPr>
          <a:xfrm>
            <a:off x="1883135" y="1465590"/>
            <a:ext cx="4893469" cy="1366243"/>
          </a:xfrm>
          <a:prstGeom prst="rect">
            <a:avLst/>
          </a:prstGeom>
          <a:ln w="12700">
            <a:miter lim="400000"/>
          </a:ln>
        </p:spPr>
      </p:pic>
      <p:sp>
        <p:nvSpPr>
          <p:cNvPr id="7" name="Separation property of graph search">
            <a:extLst>
              <a:ext uri="{FF2B5EF4-FFF2-40B4-BE49-F238E27FC236}">
                <a16:creationId xmlns:a16="http://schemas.microsoft.com/office/drawing/2014/main" id="{2900B2B3-193F-C30D-8BC1-C6EAEEFA1D11}"/>
              </a:ext>
            </a:extLst>
          </p:cNvPr>
          <p:cNvSpPr txBox="1"/>
          <p:nvPr/>
        </p:nvSpPr>
        <p:spPr>
          <a:xfrm>
            <a:off x="3074507" y="1276340"/>
            <a:ext cx="2508700" cy="256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defRPr sz="1700"/>
            </a:lvl1pPr>
          </a:lstStyle>
          <a:p>
            <a:r>
              <a:rPr sz="1195" dirty="0"/>
              <a:t>Separation property of graph search</a:t>
            </a:r>
          </a:p>
        </p:txBody>
      </p:sp>
      <p:sp>
        <p:nvSpPr>
          <p:cNvPr id="8" name="Line">
            <a:extLst>
              <a:ext uri="{FF2B5EF4-FFF2-40B4-BE49-F238E27FC236}">
                <a16:creationId xmlns:a16="http://schemas.microsoft.com/office/drawing/2014/main" id="{76B8CF29-E0FF-F317-832D-795FBED3762F}"/>
              </a:ext>
            </a:extLst>
          </p:cNvPr>
          <p:cNvSpPr/>
          <p:nvPr/>
        </p:nvSpPr>
        <p:spPr>
          <a:xfrm>
            <a:off x="3351963" y="2116837"/>
            <a:ext cx="328611" cy="1"/>
          </a:xfrm>
          <a:prstGeom prst="line">
            <a:avLst/>
          </a:prstGeom>
          <a:ln w="25400">
            <a:solidFill>
              <a:srgbClr val="0433FF"/>
            </a:solidFill>
            <a:miter lim="400000"/>
            <a:tailEnd type="triangle"/>
          </a:ln>
        </p:spPr>
        <p:txBody>
          <a:bodyPr lIns="35719" tIns="35719" rIns="35719" bIns="35719" anchor="ctr"/>
          <a:lstStyle/>
          <a:p>
            <a:pPr>
              <a:defRPr sz="2400"/>
            </a:pPr>
            <a:endParaRPr sz="1687"/>
          </a:p>
        </p:txBody>
      </p:sp>
      <p:sp>
        <p:nvSpPr>
          <p:cNvPr id="9" name="Line">
            <a:extLst>
              <a:ext uri="{FF2B5EF4-FFF2-40B4-BE49-F238E27FC236}">
                <a16:creationId xmlns:a16="http://schemas.microsoft.com/office/drawing/2014/main" id="{6BD9FD61-368F-E690-675B-F2427A63F6C7}"/>
              </a:ext>
            </a:extLst>
          </p:cNvPr>
          <p:cNvSpPr/>
          <p:nvPr/>
        </p:nvSpPr>
        <p:spPr>
          <a:xfrm>
            <a:off x="4981908" y="2137549"/>
            <a:ext cx="328611" cy="1"/>
          </a:xfrm>
          <a:prstGeom prst="line">
            <a:avLst/>
          </a:prstGeom>
          <a:ln w="25400">
            <a:solidFill>
              <a:srgbClr val="0433FF"/>
            </a:solidFill>
            <a:miter lim="400000"/>
            <a:tailEnd type="triangle"/>
          </a:ln>
        </p:spPr>
        <p:txBody>
          <a:bodyPr lIns="35719" tIns="35719" rIns="35719" bIns="35719" anchor="ctr"/>
          <a:lstStyle/>
          <a:p>
            <a:pPr>
              <a:defRPr sz="2400"/>
            </a:pPr>
            <a:endParaRPr sz="1687"/>
          </a:p>
        </p:txBody>
      </p:sp>
      <p:sp>
        <p:nvSpPr>
          <p:cNvPr id="10" name="Systematic Search…">
            <a:extLst>
              <a:ext uri="{FF2B5EF4-FFF2-40B4-BE49-F238E27FC236}">
                <a16:creationId xmlns:a16="http://schemas.microsoft.com/office/drawing/2014/main" id="{38B1CA2E-1181-7556-1E93-7141B80DB4C8}"/>
              </a:ext>
            </a:extLst>
          </p:cNvPr>
          <p:cNvSpPr txBox="1"/>
          <p:nvPr/>
        </p:nvSpPr>
        <p:spPr>
          <a:xfrm>
            <a:off x="6969594" y="1814653"/>
            <a:ext cx="1732847" cy="4617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1266"/>
              <a:t>Systematic Search</a:t>
            </a:r>
          </a:p>
          <a:p>
            <a:r>
              <a:rPr sz="1266"/>
              <a:t>through the state space</a:t>
            </a:r>
          </a:p>
        </p:txBody>
      </p:sp>
      <p:sp>
        <p:nvSpPr>
          <p:cNvPr id="11" name="Find a heuristic measure h(n) which estimates how close…">
            <a:extLst>
              <a:ext uri="{FF2B5EF4-FFF2-40B4-BE49-F238E27FC236}">
                <a16:creationId xmlns:a16="http://schemas.microsoft.com/office/drawing/2014/main" id="{474D8866-4CF3-5419-0FF6-F1F44FF4E8E1}"/>
              </a:ext>
            </a:extLst>
          </p:cNvPr>
          <p:cNvSpPr txBox="1"/>
          <p:nvPr/>
        </p:nvSpPr>
        <p:spPr>
          <a:xfrm>
            <a:off x="2550914" y="3012338"/>
            <a:ext cx="7090172" cy="1370440"/>
          </a:xfrm>
          <a:prstGeom prst="rect">
            <a:avLst/>
          </a:prstGeom>
          <a:solidFill>
            <a:srgbClr val="00FDFF"/>
          </a:solidFill>
          <a:ln w="25400">
            <a:solidFill>
              <a:srgbClr val="0433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lgn="l">
              <a:defRPr sz="3000"/>
            </a:pPr>
            <a:r>
              <a:rPr sz="2109"/>
              <a:t>Find a </a:t>
            </a:r>
            <a:r>
              <a:rPr sz="2109" u="sng"/>
              <a:t>heuristic measure</a:t>
            </a:r>
            <a:r>
              <a:rPr sz="2109"/>
              <a:t> </a:t>
            </a:r>
            <a:r>
              <a:rPr sz="2109" i="1">
                <a:latin typeface="Helvetica"/>
                <a:ea typeface="Helvetica"/>
                <a:cs typeface="Helvetica"/>
                <a:sym typeface="Helvetica"/>
              </a:rPr>
              <a:t>h(n)</a:t>
            </a:r>
            <a:r>
              <a:rPr sz="2109"/>
              <a:t> which </a:t>
            </a:r>
            <a:r>
              <a:rPr sz="2109" u="sng"/>
              <a:t>estimates</a:t>
            </a:r>
            <a:r>
              <a:rPr sz="2109"/>
              <a:t> how close </a:t>
            </a:r>
          </a:p>
          <a:p>
            <a:pPr algn="l">
              <a:defRPr sz="3000"/>
            </a:pPr>
            <a:r>
              <a:rPr sz="2109"/>
              <a:t>a node </a:t>
            </a:r>
            <a:r>
              <a:rPr sz="2109" i="1">
                <a:latin typeface="Helvetica"/>
                <a:ea typeface="Helvetica"/>
                <a:cs typeface="Helvetica"/>
                <a:sym typeface="Helvetica"/>
              </a:rPr>
              <a:t>n</a:t>
            </a:r>
            <a:r>
              <a:rPr sz="2109"/>
              <a:t> in the frontier is to the nearest goal state and</a:t>
            </a:r>
          </a:p>
          <a:p>
            <a:pPr algn="l">
              <a:defRPr sz="3000"/>
            </a:pPr>
            <a:r>
              <a:rPr sz="2109"/>
              <a:t>then order the frontier queue accordingly relative to closeness. </a:t>
            </a:r>
          </a:p>
        </p:txBody>
      </p:sp>
      <p:grpSp>
        <p:nvGrpSpPr>
          <p:cNvPr id="12" name="Group">
            <a:extLst>
              <a:ext uri="{FF2B5EF4-FFF2-40B4-BE49-F238E27FC236}">
                <a16:creationId xmlns:a16="http://schemas.microsoft.com/office/drawing/2014/main" id="{0DAB885C-1D8E-195F-4851-1AE93B5C000E}"/>
              </a:ext>
            </a:extLst>
          </p:cNvPr>
          <p:cNvGrpSpPr/>
          <p:nvPr/>
        </p:nvGrpSpPr>
        <p:grpSpPr>
          <a:xfrm>
            <a:off x="1553442" y="4622556"/>
            <a:ext cx="9100248" cy="1100790"/>
            <a:chOff x="0" y="-1779"/>
            <a:chExt cx="12942573" cy="1565567"/>
          </a:xfrm>
        </p:grpSpPr>
        <p:sp>
          <p:nvSpPr>
            <p:cNvPr id="13" name="f(n) = .... + h(n)">
              <a:extLst>
                <a:ext uri="{FF2B5EF4-FFF2-40B4-BE49-F238E27FC236}">
                  <a16:creationId xmlns:a16="http://schemas.microsoft.com/office/drawing/2014/main" id="{CDA3B67D-7BAD-EB06-34FD-6CE541535EC0}"/>
                </a:ext>
              </a:extLst>
            </p:cNvPr>
            <p:cNvSpPr txBox="1"/>
            <p:nvPr/>
          </p:nvSpPr>
          <p:spPr>
            <a:xfrm>
              <a:off x="4435245" y="814910"/>
              <a:ext cx="3665962" cy="7488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4200"/>
              </a:pPr>
              <a:r>
                <a:rPr sz="2953" i="1">
                  <a:latin typeface="Helvetica"/>
                  <a:ea typeface="Helvetica"/>
                  <a:cs typeface="Helvetica"/>
                  <a:sym typeface="Helvetica"/>
                </a:rPr>
                <a:t>f(n)</a:t>
              </a:r>
              <a:r>
                <a:rPr sz="2953"/>
                <a:t> = .... + </a:t>
              </a:r>
              <a:r>
                <a:rPr sz="2953" i="1">
                  <a:latin typeface="Helvetica"/>
                  <a:ea typeface="Helvetica"/>
                  <a:cs typeface="Helvetica"/>
                  <a:sym typeface="Helvetica"/>
                </a:rPr>
                <a:t>h(n)</a:t>
              </a:r>
            </a:p>
          </p:txBody>
        </p:sp>
        <p:sp>
          <p:nvSpPr>
            <p:cNvPr id="14" name="The evaluation function f(n), previously discussed will include h(n):">
              <a:extLst>
                <a:ext uri="{FF2B5EF4-FFF2-40B4-BE49-F238E27FC236}">
                  <a16:creationId xmlns:a16="http://schemas.microsoft.com/office/drawing/2014/main" id="{BBF5791B-731A-AE4C-1399-A77154F96AD1}"/>
                </a:ext>
              </a:extLst>
            </p:cNvPr>
            <p:cNvSpPr txBox="1"/>
            <p:nvPr/>
          </p:nvSpPr>
          <p:spPr>
            <a:xfrm>
              <a:off x="0" y="-1779"/>
              <a:ext cx="12942573" cy="6258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3400"/>
              </a:pPr>
              <a:r>
                <a:rPr sz="2391"/>
                <a:t>The evaluation function </a:t>
              </a:r>
              <a:r>
                <a:rPr sz="2391" i="1">
                  <a:latin typeface="Helvetica"/>
                  <a:ea typeface="Helvetica"/>
                  <a:cs typeface="Helvetica"/>
                  <a:sym typeface="Helvetica"/>
                </a:rPr>
                <a:t>f(n)</a:t>
              </a:r>
              <a:r>
                <a:rPr sz="2391"/>
                <a:t>, previously discussed will include </a:t>
              </a:r>
              <a:r>
                <a:rPr sz="2391" i="1">
                  <a:latin typeface="Helvetica"/>
                  <a:ea typeface="Helvetica"/>
                  <a:cs typeface="Helvetica"/>
                  <a:sym typeface="Helvetica"/>
                </a:rPr>
                <a:t>h(n):</a:t>
              </a:r>
            </a:p>
          </p:txBody>
        </p:sp>
      </p:grpSp>
      <p:sp>
        <p:nvSpPr>
          <p:cNvPr id="15" name="h(n) is intended to provide domain…">
            <a:extLst>
              <a:ext uri="{FF2B5EF4-FFF2-40B4-BE49-F238E27FC236}">
                <a16:creationId xmlns:a16="http://schemas.microsoft.com/office/drawing/2014/main" id="{2AAE2B5C-759A-3CAF-C3E6-3B3F7B5867D9}"/>
              </a:ext>
            </a:extLst>
          </p:cNvPr>
          <p:cNvSpPr txBox="1"/>
          <p:nvPr/>
        </p:nvSpPr>
        <p:spPr>
          <a:xfrm>
            <a:off x="7545535" y="5420716"/>
            <a:ext cx="3537828" cy="591380"/>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2400">
                <a:solidFill>
                  <a:srgbClr val="FFFFFF"/>
                </a:solidFill>
              </a:defRPr>
            </a:pPr>
            <a:r>
              <a:rPr sz="1687" i="1">
                <a:latin typeface="Helvetica"/>
                <a:ea typeface="Helvetica"/>
                <a:cs typeface="Helvetica"/>
                <a:sym typeface="Helvetica"/>
              </a:rPr>
              <a:t>h(n)</a:t>
            </a:r>
            <a:r>
              <a:rPr sz="1687"/>
              <a:t> is intended to provide domain </a:t>
            </a:r>
          </a:p>
          <a:p>
            <a:pPr>
              <a:defRPr sz="2400">
                <a:solidFill>
                  <a:srgbClr val="FFFFFF"/>
                </a:solidFill>
              </a:defRPr>
            </a:pPr>
            <a:r>
              <a:rPr sz="1687"/>
              <a:t>specific hints about location of goals</a:t>
            </a:r>
          </a:p>
        </p:txBody>
      </p:sp>
    </p:spTree>
    <p:extLst>
      <p:ext uri="{BB962C8B-B14F-4D97-AF65-F5344CB8AC3E}">
        <p14:creationId xmlns:p14="http://schemas.microsoft.com/office/powerpoint/2010/main" val="14297932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12"/>
                                        </p:tgtEl>
                                        <p:attrNameLst>
                                          <p:attrName>style.visibility</p:attrName>
                                        </p:attrNameLst>
                                      </p:cBhvr>
                                      <p:to>
                                        <p:strVal val="visible"/>
                                      </p:to>
                                    </p:set>
                                    <p:animEffect transition="in" filter="box(out)">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iterate>
                                    <p:tmAbs val="0"/>
                                  </p:iterate>
                                  <p:childTnLst>
                                    <p:set>
                                      <p:cBhvr>
                                        <p:cTn id="11" fill="hold"/>
                                        <p:tgtEl>
                                          <p:spTgt spid="15"/>
                                        </p:tgtEl>
                                        <p:attrNameLst>
                                          <p:attrName>style.visibility</p:attrName>
                                        </p:attrNameLst>
                                      </p:cBhvr>
                                      <p:to>
                                        <p:strVal val="visible"/>
                                      </p:to>
                                    </p:set>
                                    <p:animEffect transition="in" filter="box(out)">
                                      <p:cBhvr>
                                        <p:cTn id="1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dvAuto="0"/>
      <p:bldP spid="15"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mania Travel Problem">
            <a:extLst>
              <a:ext uri="{FF2B5EF4-FFF2-40B4-BE49-F238E27FC236}">
                <a16:creationId xmlns:a16="http://schemas.microsoft.com/office/drawing/2014/main" id="{65727B17-16DA-FBD0-87D4-B7573CDB5D46}"/>
              </a:ext>
            </a:extLst>
          </p:cNvPr>
          <p:cNvSpPr txBox="1">
            <a:spLocks noGrp="1"/>
          </p:cNvSpPr>
          <p:nvPr>
            <p:ph type="title"/>
          </p:nvPr>
        </p:nvSpPr>
        <p:spPr>
          <a:prstGeom prst="rect">
            <a:avLst/>
          </a:prstGeom>
        </p:spPr>
        <p:txBody>
          <a:bodyPr>
            <a:normAutofit/>
          </a:bodyPr>
          <a:lstStyle>
            <a:lvl1pPr defTabSz="426466">
              <a:defRPr sz="5840"/>
            </a:lvl1pPr>
          </a:lstStyle>
          <a:p>
            <a:r>
              <a:rPr sz="4400" dirty="0"/>
              <a:t>Romania Travel Problem</a:t>
            </a:r>
          </a:p>
        </p:txBody>
      </p:sp>
      <p:sp>
        <p:nvSpPr>
          <p:cNvPr id="6" name="Let’s find a heuristic!">
            <a:extLst>
              <a:ext uri="{FF2B5EF4-FFF2-40B4-BE49-F238E27FC236}">
                <a16:creationId xmlns:a16="http://schemas.microsoft.com/office/drawing/2014/main" id="{B872DAA2-E8C2-0D51-A06B-24A896792380}"/>
              </a:ext>
            </a:extLst>
          </p:cNvPr>
          <p:cNvSpPr txBox="1"/>
          <p:nvPr/>
        </p:nvSpPr>
        <p:spPr>
          <a:xfrm>
            <a:off x="109038" y="1428888"/>
            <a:ext cx="1548758"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i="1">
                <a:solidFill>
                  <a:srgbClr val="0433FF"/>
                </a:solidFill>
                <a:latin typeface="Helvetica"/>
                <a:ea typeface="Helvetica"/>
                <a:cs typeface="Helvetica"/>
                <a:sym typeface="Helvetica"/>
              </a:defRPr>
            </a:lvl1pPr>
          </a:lstStyle>
          <a:p>
            <a:r>
              <a:rPr sz="1266" dirty="0"/>
              <a:t>Let’s find a heuristic!</a:t>
            </a:r>
          </a:p>
        </p:txBody>
      </p:sp>
      <p:pic>
        <p:nvPicPr>
          <p:cNvPr id="7" name="romania_map1.pdf" descr="romania_map1.pdf">
            <a:extLst>
              <a:ext uri="{FF2B5EF4-FFF2-40B4-BE49-F238E27FC236}">
                <a16:creationId xmlns:a16="http://schemas.microsoft.com/office/drawing/2014/main" id="{6E75C022-26AE-3029-3061-CF6808C7B770}"/>
              </a:ext>
            </a:extLst>
          </p:cNvPr>
          <p:cNvPicPr>
            <a:picLocks noChangeAspect="1"/>
          </p:cNvPicPr>
          <p:nvPr/>
        </p:nvPicPr>
        <p:blipFill>
          <a:blip r:embed="rId2"/>
          <a:stretch>
            <a:fillRect/>
          </a:stretch>
        </p:blipFill>
        <p:spPr>
          <a:xfrm>
            <a:off x="7458331" y="2122356"/>
            <a:ext cx="3108717" cy="1834190"/>
          </a:xfrm>
          <a:prstGeom prst="rect">
            <a:avLst/>
          </a:prstGeom>
          <a:ln w="25400">
            <a:solidFill>
              <a:srgbClr val="000000"/>
            </a:solidFill>
            <a:miter lim="400000"/>
          </a:ln>
        </p:spPr>
      </p:pic>
      <p:grpSp>
        <p:nvGrpSpPr>
          <p:cNvPr id="8" name="Group">
            <a:extLst>
              <a:ext uri="{FF2B5EF4-FFF2-40B4-BE49-F238E27FC236}">
                <a16:creationId xmlns:a16="http://schemas.microsoft.com/office/drawing/2014/main" id="{A117ED31-9815-5088-F209-25F7BC6E30D7}"/>
              </a:ext>
            </a:extLst>
          </p:cNvPr>
          <p:cNvGrpSpPr/>
          <p:nvPr/>
        </p:nvGrpSpPr>
        <p:grpSpPr>
          <a:xfrm>
            <a:off x="1910381" y="1394189"/>
            <a:ext cx="6568793" cy="1564772"/>
            <a:chOff x="-50800" y="-50804"/>
            <a:chExt cx="9342282" cy="2225452"/>
          </a:xfrm>
        </p:grpSpPr>
        <p:grpSp>
          <p:nvGrpSpPr>
            <p:cNvPr id="9" name="Straight line distance from city n to goal city n’">
              <a:extLst>
                <a:ext uri="{FF2B5EF4-FFF2-40B4-BE49-F238E27FC236}">
                  <a16:creationId xmlns:a16="http://schemas.microsoft.com/office/drawing/2014/main" id="{EA8850E6-9DC2-9DF8-8212-5B80DF5EF227}"/>
                </a:ext>
              </a:extLst>
            </p:cNvPr>
            <p:cNvGrpSpPr/>
            <p:nvPr/>
          </p:nvGrpSpPr>
          <p:grpSpPr>
            <a:xfrm>
              <a:off x="-50800" y="-50804"/>
              <a:ext cx="9342282" cy="825509"/>
              <a:chOff x="0" y="0"/>
              <a:chExt cx="9342281" cy="825507"/>
            </a:xfrm>
          </p:grpSpPr>
          <p:sp>
            <p:nvSpPr>
              <p:cNvPr id="11" name="Straight line distance from city n to goal city n’">
                <a:extLst>
                  <a:ext uri="{FF2B5EF4-FFF2-40B4-BE49-F238E27FC236}">
                    <a16:creationId xmlns:a16="http://schemas.microsoft.com/office/drawing/2014/main" id="{7571780F-0FF3-8486-92DE-641344C7C3BE}"/>
                  </a:ext>
                </a:extLst>
              </p:cNvPr>
              <p:cNvSpPr txBox="1"/>
              <p:nvPr/>
            </p:nvSpPr>
            <p:spPr>
              <a:xfrm>
                <a:off x="50800" y="99824"/>
                <a:ext cx="9240680" cy="625856"/>
              </a:xfrm>
              <a:prstGeom prst="rect">
                <a:avLst/>
              </a:prstGeom>
              <a:no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p>
                <a:pPr>
                  <a:defRPr sz="3400"/>
                </a:pPr>
                <a:r>
                  <a:rPr sz="2391"/>
                  <a:t>Straight line distance from city </a:t>
                </a:r>
                <a:r>
                  <a:rPr sz="2391" i="1">
                    <a:latin typeface="Helvetica"/>
                    <a:ea typeface="Helvetica"/>
                    <a:cs typeface="Helvetica"/>
                    <a:sym typeface="Helvetica"/>
                  </a:rPr>
                  <a:t>n</a:t>
                </a:r>
                <a:r>
                  <a:rPr sz="2391"/>
                  <a:t> to goal city </a:t>
                </a:r>
                <a:r>
                  <a:rPr sz="2391" i="1">
                    <a:latin typeface="Helvetica"/>
                    <a:ea typeface="Helvetica"/>
                    <a:cs typeface="Helvetica"/>
                    <a:sym typeface="Helvetica"/>
                  </a:rPr>
                  <a:t>n’</a:t>
                </a:r>
              </a:p>
            </p:txBody>
          </p:sp>
          <p:pic>
            <p:nvPicPr>
              <p:cNvPr id="12" name="Straight line distance from city n to goal city n’ Straight line distance from city n to goal city n’" descr="Straight line distance from city n to goal city n’ Straight line distance from city n to goal city n’">
                <a:extLst>
                  <a:ext uri="{FF2B5EF4-FFF2-40B4-BE49-F238E27FC236}">
                    <a16:creationId xmlns:a16="http://schemas.microsoft.com/office/drawing/2014/main" id="{F35F7417-FA50-2083-BC3F-3322F24E5222}"/>
                  </a:ext>
                </a:extLst>
              </p:cNvPr>
              <p:cNvPicPr>
                <a:picLocks/>
              </p:cNvPicPr>
              <p:nvPr/>
            </p:nvPicPr>
            <p:blipFill>
              <a:blip r:embed="rId3"/>
              <a:stretch>
                <a:fillRect/>
              </a:stretch>
            </p:blipFill>
            <p:spPr>
              <a:xfrm>
                <a:off x="0" y="0"/>
                <a:ext cx="9342281" cy="825507"/>
              </a:xfrm>
              <a:prstGeom prst="rect">
                <a:avLst/>
              </a:prstGeom>
              <a:effectLst/>
            </p:spPr>
          </p:pic>
        </p:grpSp>
        <p:sp>
          <p:nvSpPr>
            <p:cNvPr id="10" name="Assume the cost to get somewhere is a function of the distance traveled">
              <a:extLst>
                <a:ext uri="{FF2B5EF4-FFF2-40B4-BE49-F238E27FC236}">
                  <a16:creationId xmlns:a16="http://schemas.microsoft.com/office/drawing/2014/main" id="{9B8CD597-41C2-36AB-4E91-80A1E10DCD91}"/>
                </a:ext>
              </a:extLst>
            </p:cNvPr>
            <p:cNvSpPr txBox="1"/>
            <p:nvPr/>
          </p:nvSpPr>
          <p:spPr>
            <a:xfrm>
              <a:off x="1132186" y="1210099"/>
              <a:ext cx="5971013" cy="9645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lgn="l">
                <a:defRPr sz="2800"/>
              </a:lvl1pPr>
            </a:lstStyle>
            <a:p>
              <a:r>
                <a:rPr sz="1969" dirty="0"/>
                <a:t>Assume the cost to get somewhere is a function of the distance traveled</a:t>
              </a:r>
            </a:p>
          </p:txBody>
        </p:sp>
      </p:grpSp>
      <p:grpSp>
        <p:nvGrpSpPr>
          <p:cNvPr id="13" name="Group">
            <a:extLst>
              <a:ext uri="{FF2B5EF4-FFF2-40B4-BE49-F238E27FC236}">
                <a16:creationId xmlns:a16="http://schemas.microsoft.com/office/drawing/2014/main" id="{551DCC52-DD82-735B-5420-4B8710EF560A}"/>
              </a:ext>
            </a:extLst>
          </p:cNvPr>
          <p:cNvGrpSpPr/>
          <p:nvPr/>
        </p:nvGrpSpPr>
        <p:grpSpPr>
          <a:xfrm>
            <a:off x="1799909" y="3060772"/>
            <a:ext cx="4949595" cy="2579607"/>
            <a:chOff x="0" y="9920"/>
            <a:chExt cx="7039422" cy="3668774"/>
          </a:xfrm>
        </p:grpSpPr>
        <p:pic>
          <p:nvPicPr>
            <p:cNvPr id="14" name="SL-distance1.pdf" descr="SL-distance1.pdf">
              <a:extLst>
                <a:ext uri="{FF2B5EF4-FFF2-40B4-BE49-F238E27FC236}">
                  <a16:creationId xmlns:a16="http://schemas.microsoft.com/office/drawing/2014/main" id="{35465A22-0230-60D1-373A-B6D56A1C677A}"/>
                </a:ext>
              </a:extLst>
            </p:cNvPr>
            <p:cNvPicPr>
              <a:picLocks noChangeAspect="1"/>
            </p:cNvPicPr>
            <p:nvPr/>
          </p:nvPicPr>
          <p:blipFill>
            <a:blip r:embed="rId4"/>
            <a:stretch>
              <a:fillRect/>
            </a:stretch>
          </p:blipFill>
          <p:spPr>
            <a:xfrm>
              <a:off x="3621" y="795793"/>
              <a:ext cx="7035801" cy="2882901"/>
            </a:xfrm>
            <a:prstGeom prst="rect">
              <a:avLst/>
            </a:prstGeom>
            <a:ln w="38100" cap="flat">
              <a:solidFill>
                <a:srgbClr val="000000"/>
              </a:solidFill>
              <a:prstDash val="solid"/>
              <a:miter lim="400000"/>
            </a:ln>
            <a:effectLst/>
          </p:spPr>
        </p:pic>
        <p:sp>
          <p:nvSpPr>
            <p:cNvPr id="15" name="Straight line distance to…">
              <a:extLst>
                <a:ext uri="{FF2B5EF4-FFF2-40B4-BE49-F238E27FC236}">
                  <a16:creationId xmlns:a16="http://schemas.microsoft.com/office/drawing/2014/main" id="{8342B914-ADAD-46E1-6D97-CF8AFFBEFA1C}"/>
                </a:ext>
              </a:extLst>
            </p:cNvPr>
            <p:cNvSpPr txBox="1"/>
            <p:nvPr/>
          </p:nvSpPr>
          <p:spPr>
            <a:xfrm>
              <a:off x="0" y="67072"/>
              <a:ext cx="3004812" cy="7491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lgn="l">
                <a:defRPr sz="2100"/>
              </a:pPr>
              <a:r>
                <a:rPr sz="1477" dirty="0"/>
                <a:t>Straight line distance to </a:t>
              </a:r>
            </a:p>
            <a:p>
              <a:pPr algn="l">
                <a:defRPr sz="2100"/>
              </a:pPr>
              <a:r>
                <a:rPr sz="1477" dirty="0"/>
                <a:t>Bucharest from any city</a:t>
              </a:r>
            </a:p>
          </p:txBody>
        </p:sp>
        <p:sp>
          <p:nvSpPr>
            <p:cNvPr id="16" name="hSLD()">
              <a:extLst>
                <a:ext uri="{FF2B5EF4-FFF2-40B4-BE49-F238E27FC236}">
                  <a16:creationId xmlns:a16="http://schemas.microsoft.com/office/drawing/2014/main" id="{690F0EC1-D311-2CB3-C286-75CD555289D9}"/>
                </a:ext>
              </a:extLst>
            </p:cNvPr>
            <p:cNvSpPr txBox="1"/>
            <p:nvPr/>
          </p:nvSpPr>
          <p:spPr>
            <a:xfrm>
              <a:off x="4329232" y="9920"/>
              <a:ext cx="1135354" cy="6278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a:solidFill>
                    <a:srgbClr val="0433FF"/>
                  </a:solidFill>
                </a:defRPr>
              </a:pPr>
              <a:r>
                <a:rPr sz="2400" dirty="0" err="1"/>
                <a:t>h</a:t>
              </a:r>
              <a:r>
                <a:rPr sz="2400" baseline="-5999" dirty="0" err="1"/>
                <a:t>SLD</a:t>
              </a:r>
              <a:r>
                <a:rPr sz="2400" baseline="-5999" dirty="0"/>
                <a:t>()</a:t>
              </a:r>
            </a:p>
          </p:txBody>
        </p:sp>
      </p:grpSp>
      <p:grpSp>
        <p:nvGrpSpPr>
          <p:cNvPr id="17" name="Group">
            <a:extLst>
              <a:ext uri="{FF2B5EF4-FFF2-40B4-BE49-F238E27FC236}">
                <a16:creationId xmlns:a16="http://schemas.microsoft.com/office/drawing/2014/main" id="{F06894E5-2B06-D05B-2E8C-CEAE595FC7B5}"/>
              </a:ext>
            </a:extLst>
          </p:cNvPr>
          <p:cNvGrpSpPr/>
          <p:nvPr/>
        </p:nvGrpSpPr>
        <p:grpSpPr>
          <a:xfrm>
            <a:off x="7367628" y="4940702"/>
            <a:ext cx="2979343" cy="965202"/>
            <a:chOff x="-1" y="134033"/>
            <a:chExt cx="4237286" cy="1372729"/>
          </a:xfrm>
        </p:grpSpPr>
        <p:sp>
          <p:nvSpPr>
            <p:cNvPr id="18" name="f(n) = hSLD(n)">
              <a:extLst>
                <a:ext uri="{FF2B5EF4-FFF2-40B4-BE49-F238E27FC236}">
                  <a16:creationId xmlns:a16="http://schemas.microsoft.com/office/drawing/2014/main" id="{66A73A8D-3161-AA88-57CA-686F25FEC2F9}"/>
                </a:ext>
              </a:extLst>
            </p:cNvPr>
            <p:cNvSpPr txBox="1"/>
            <p:nvPr/>
          </p:nvSpPr>
          <p:spPr>
            <a:xfrm>
              <a:off x="1357865" y="819349"/>
              <a:ext cx="2879420" cy="687413"/>
            </a:xfrm>
            <a:prstGeom prst="rect">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3800">
                  <a:solidFill>
                    <a:srgbClr val="FFFFFF"/>
                  </a:solidFill>
                </a:defRPr>
              </a:pPr>
              <a:r>
                <a:rPr sz="2672" i="1" dirty="0">
                  <a:latin typeface="Helvetica" panose="020B0604020202020204" pitchFamily="34" charset="0"/>
                  <a:ea typeface="Helvetica"/>
                  <a:cs typeface="Helvetica" panose="020B0604020202020204" pitchFamily="34" charset="0"/>
                  <a:sym typeface="Helvetica"/>
                </a:rPr>
                <a:t>f(n)</a:t>
              </a:r>
              <a:r>
                <a:rPr sz="2672" dirty="0">
                  <a:latin typeface="Helvetica" panose="020B0604020202020204" pitchFamily="34" charset="0"/>
                  <a:cs typeface="Helvetica" panose="020B0604020202020204" pitchFamily="34" charset="0"/>
                </a:rPr>
                <a:t> = </a:t>
              </a:r>
              <a:r>
                <a:rPr sz="2672" i="1" dirty="0" err="1">
                  <a:latin typeface="Helvetica" panose="020B0604020202020204" pitchFamily="34" charset="0"/>
                  <a:ea typeface="Helvetica"/>
                  <a:cs typeface="Helvetica" panose="020B0604020202020204" pitchFamily="34" charset="0"/>
                  <a:sym typeface="Helvetica"/>
                </a:rPr>
                <a:t>h</a:t>
              </a:r>
              <a:r>
                <a:rPr sz="2672" i="1" baseline="-5999" dirty="0" err="1">
                  <a:latin typeface="Helvetica" panose="020B0604020202020204" pitchFamily="34" charset="0"/>
                  <a:ea typeface="Helvetica"/>
                  <a:cs typeface="Helvetica" panose="020B0604020202020204" pitchFamily="34" charset="0"/>
                  <a:sym typeface="Helvetica"/>
                </a:rPr>
                <a:t>SLD</a:t>
              </a:r>
              <a:r>
                <a:rPr sz="2672" i="1" dirty="0">
                  <a:latin typeface="Helvetica" panose="020B0604020202020204" pitchFamily="34" charset="0"/>
                  <a:ea typeface="Helvetica"/>
                  <a:cs typeface="Helvetica" panose="020B0604020202020204" pitchFamily="34" charset="0"/>
                  <a:sym typeface="Helvetica"/>
                </a:rPr>
                <a:t>(n)</a:t>
              </a:r>
            </a:p>
          </p:txBody>
        </p:sp>
        <p:sp>
          <p:nvSpPr>
            <p:cNvPr id="19" name="Heuristic:">
              <a:extLst>
                <a:ext uri="{FF2B5EF4-FFF2-40B4-BE49-F238E27FC236}">
                  <a16:creationId xmlns:a16="http://schemas.microsoft.com/office/drawing/2014/main" id="{DEBFAD2E-EBA8-D74C-65A4-35B819E337FB}"/>
                </a:ext>
              </a:extLst>
            </p:cNvPr>
            <p:cNvSpPr txBox="1"/>
            <p:nvPr/>
          </p:nvSpPr>
          <p:spPr>
            <a:xfrm>
              <a:off x="-1" y="134033"/>
              <a:ext cx="1123955" cy="3796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rgbClr val="0433FF"/>
                  </a:solidFill>
                </a:defRPr>
              </a:lvl1pPr>
            </a:lstStyle>
            <a:p>
              <a:r>
                <a:rPr sz="1266" dirty="0"/>
                <a:t>Heuristic:</a:t>
              </a:r>
            </a:p>
          </p:txBody>
        </p:sp>
      </p:grpSp>
      <p:sp>
        <p:nvSpPr>
          <p:cNvPr id="20" name="Notice the SLD under estimates the actual cost!">
            <a:extLst>
              <a:ext uri="{FF2B5EF4-FFF2-40B4-BE49-F238E27FC236}">
                <a16:creationId xmlns:a16="http://schemas.microsoft.com/office/drawing/2014/main" id="{391D75B5-4257-F2EC-64FD-9BB63D4DAE30}"/>
              </a:ext>
            </a:extLst>
          </p:cNvPr>
          <p:cNvSpPr txBox="1"/>
          <p:nvPr/>
        </p:nvSpPr>
        <p:spPr>
          <a:xfrm>
            <a:off x="2381321" y="5743065"/>
            <a:ext cx="4368183"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600"/>
            </a:lvl1pPr>
          </a:lstStyle>
          <a:p>
            <a:r>
              <a:rPr dirty="0"/>
              <a:t>Notice the SLD under estimates the actual cost!</a:t>
            </a:r>
          </a:p>
        </p:txBody>
      </p:sp>
      <p:sp>
        <p:nvSpPr>
          <p:cNvPr id="21" name="Line">
            <a:extLst>
              <a:ext uri="{FF2B5EF4-FFF2-40B4-BE49-F238E27FC236}">
                <a16:creationId xmlns:a16="http://schemas.microsoft.com/office/drawing/2014/main" id="{FE198BBE-D953-4034-D84C-2B776FDA3E7E}"/>
              </a:ext>
            </a:extLst>
          </p:cNvPr>
          <p:cNvSpPr/>
          <p:nvPr/>
        </p:nvSpPr>
        <p:spPr>
          <a:xfrm>
            <a:off x="7724138" y="3091643"/>
            <a:ext cx="1719420" cy="454752"/>
          </a:xfrm>
          <a:prstGeom prst="line">
            <a:avLst/>
          </a:prstGeom>
          <a:ln w="25400">
            <a:solidFill>
              <a:srgbClr val="0433FF"/>
            </a:solidFill>
            <a:miter lim="400000"/>
          </a:ln>
        </p:spPr>
        <p:txBody>
          <a:bodyPr lIns="35719" tIns="35719" rIns="35719" bIns="35719" anchor="ctr"/>
          <a:lstStyle/>
          <a:p>
            <a:pPr>
              <a:defRPr sz="2400"/>
            </a:pPr>
            <a:endParaRPr sz="1687"/>
          </a:p>
        </p:txBody>
      </p:sp>
    </p:spTree>
    <p:extLst>
      <p:ext uri="{BB962C8B-B14F-4D97-AF65-F5344CB8AC3E}">
        <p14:creationId xmlns:p14="http://schemas.microsoft.com/office/powerpoint/2010/main" val="11811454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8"/>
                                        </p:tgtEl>
                                        <p:attrNameLst>
                                          <p:attrName>style.visibility</p:attrName>
                                        </p:attrNameLst>
                                      </p:cBhvr>
                                      <p:to>
                                        <p:strVal val="visible"/>
                                      </p:to>
                                    </p:set>
                                    <p:animEffect transition="in" filter="box(ou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iterate>
                                    <p:tmAbs val="0"/>
                                  </p:iterate>
                                  <p:childTnLst>
                                    <p:set>
                                      <p:cBhvr>
                                        <p:cTn id="11" fill="hold"/>
                                        <p:tgtEl>
                                          <p:spTgt spid="13"/>
                                        </p:tgtEl>
                                        <p:attrNameLst>
                                          <p:attrName>style.visibility</p:attrName>
                                        </p:attrNameLst>
                                      </p:cBhvr>
                                      <p:to>
                                        <p:strVal val="visible"/>
                                      </p:to>
                                    </p:set>
                                    <p:animEffect transition="in" filter="box(out)">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iterate>
                                    <p:tmAbs val="0"/>
                                  </p:iterate>
                                  <p:childTnLst>
                                    <p:set>
                                      <p:cBhvr>
                                        <p:cTn id="16" fill="hold"/>
                                        <p:tgtEl>
                                          <p:spTgt spid="21"/>
                                        </p:tgtEl>
                                        <p:attrNameLst>
                                          <p:attrName>style.visibility</p:attrName>
                                        </p:attrNameLst>
                                      </p:cBhvr>
                                      <p:to>
                                        <p:strVal val="visible"/>
                                      </p:to>
                                    </p:set>
                                    <p:animEffect transition="in" filter="box(out)">
                                      <p:cBhvr>
                                        <p:cTn id="17" dur="10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5" presetClass="entr" presetSubtype="9" fill="hold" grpId="0" nodeType="clickEffect">
                                  <p:stCondLst>
                                    <p:cond delay="0"/>
                                  </p:stCondLst>
                                  <p:iterate>
                                    <p:tmAbs val="0"/>
                                  </p:iterate>
                                  <p:childTnLst>
                                    <p:set>
                                      <p:cBhvr>
                                        <p:cTn id="21" fill="hold"/>
                                        <p:tgtEl>
                                          <p:spTgt spid="17"/>
                                        </p:tgtEl>
                                        <p:attrNameLst>
                                          <p:attrName>style.visibility</p:attrName>
                                        </p:attrNameLst>
                                      </p:cBhvr>
                                      <p:to>
                                        <p:strVal val="visible"/>
                                      </p:to>
                                    </p:set>
                                    <p:anim calcmode="lin" valueType="num">
                                      <p:cBhvr>
                                        <p:cTn id="22" dur="1000" fill="hold"/>
                                        <p:tgtEl>
                                          <p:spTgt spid="17"/>
                                        </p:tgtEl>
                                        <p:attrNameLst>
                                          <p:attrName>ppt_w</p:attrName>
                                        </p:attrNameLst>
                                      </p:cBhvr>
                                      <p:tavLst>
                                        <p:tav tm="0">
                                          <p:val>
                                            <p:fltVal val="0"/>
                                          </p:val>
                                        </p:tav>
                                        <p:tav tm="100000">
                                          <p:val>
                                            <p:strVal val="#ppt_w"/>
                                          </p:val>
                                        </p:tav>
                                      </p:tavLst>
                                    </p:anim>
                                    <p:anim calcmode="lin" valueType="num">
                                      <p:cBhvr>
                                        <p:cTn id="23" dur="1000" fill="hold"/>
                                        <p:tgtEl>
                                          <p:spTgt spid="17"/>
                                        </p:tgtEl>
                                        <p:attrNameLst>
                                          <p:attrName>ppt_h</p:attrName>
                                        </p:attrNameLst>
                                      </p:cBhvr>
                                      <p:tavLst>
                                        <p:tav tm="0">
                                          <p:val>
                                            <p:fltVal val="0"/>
                                          </p:val>
                                        </p:tav>
                                        <p:tav tm="100000">
                                          <p:val>
                                            <p:strVal val="#ppt_h"/>
                                          </p:val>
                                        </p:tav>
                                      </p:tavLst>
                                    </p:anim>
                                    <p:anim calcmode="lin" valueType="num">
                                      <p:cBhvr>
                                        <p:cTn id="24" dur="1000" fill="hold"/>
                                        <p:tgtEl>
                                          <p:spTgt spid="17"/>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1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6" fill="hold">
                      <p:stCondLst>
                        <p:cond delay="indefinite"/>
                      </p:stCondLst>
                      <p:childTnLst>
                        <p:par>
                          <p:cTn id="27" fill="hold">
                            <p:stCondLst>
                              <p:cond delay="0"/>
                            </p:stCondLst>
                            <p:childTnLst>
                              <p:par>
                                <p:cTn id="28" presetID="4" presetClass="entr" presetSubtype="32" fill="hold" grpId="0" nodeType="clickEffect">
                                  <p:stCondLst>
                                    <p:cond delay="0"/>
                                  </p:stCondLst>
                                  <p:iterate>
                                    <p:tmAbs val="0"/>
                                  </p:iterate>
                                  <p:childTnLst>
                                    <p:set>
                                      <p:cBhvr>
                                        <p:cTn id="29" fill="hold"/>
                                        <p:tgtEl>
                                          <p:spTgt spid="20"/>
                                        </p:tgtEl>
                                        <p:attrNameLst>
                                          <p:attrName>style.visibility</p:attrName>
                                        </p:attrNameLst>
                                      </p:cBhvr>
                                      <p:to>
                                        <p:strVal val="visible"/>
                                      </p:to>
                                    </p:set>
                                    <p:animEffect transition="in" filter="box(out)">
                                      <p:cBhvr>
                                        <p:cTn id="30"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13" grpId="0" animBg="1" advAuto="0"/>
      <p:bldP spid="17" grpId="0" animBg="1" advAuto="0"/>
      <p:bldP spid="20" grpId="0" animBg="1" advAuto="0"/>
      <p:bldP spid="21"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reedy Best-First Search: Romania">
            <a:extLst>
              <a:ext uri="{FF2B5EF4-FFF2-40B4-BE49-F238E27FC236}">
                <a16:creationId xmlns:a16="http://schemas.microsoft.com/office/drawing/2014/main" id="{9121EBEB-4B57-E2FA-4957-70DAC1F4B0BB}"/>
              </a:ext>
            </a:extLst>
          </p:cNvPr>
          <p:cNvSpPr txBox="1">
            <a:spLocks noGrp="1"/>
          </p:cNvSpPr>
          <p:nvPr>
            <p:ph type="title"/>
          </p:nvPr>
        </p:nvSpPr>
        <p:spPr>
          <a:prstGeom prst="rect">
            <a:avLst/>
          </a:prstGeom>
        </p:spPr>
        <p:txBody>
          <a:bodyPr>
            <a:normAutofit/>
          </a:bodyPr>
          <a:lstStyle>
            <a:lvl1pPr defTabSz="362204">
              <a:defRPr sz="4960"/>
            </a:lvl1pPr>
          </a:lstStyle>
          <a:p>
            <a:r>
              <a:rPr sz="4400" dirty="0"/>
              <a:t>Greedy Best-First Search: Romania</a:t>
            </a:r>
          </a:p>
        </p:txBody>
      </p:sp>
      <p:sp>
        <p:nvSpPr>
          <p:cNvPr id="4" name="Date Placeholder 2">
            <a:extLst>
              <a:ext uri="{FF2B5EF4-FFF2-40B4-BE49-F238E27FC236}">
                <a16:creationId xmlns:a16="http://schemas.microsoft.com/office/drawing/2014/main" id="{511B6810-3421-57DE-3612-8146A871E636}"/>
              </a:ext>
            </a:extLst>
          </p:cNvPr>
          <p:cNvSpPr txBox="1">
            <a:spLocks/>
          </p:cNvSpPr>
          <p:nvPr/>
        </p:nvSpPr>
        <p:spPr>
          <a:xfrm>
            <a:off x="8292263" y="0"/>
            <a:ext cx="2520000" cy="360000"/>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2023-09-04</a:t>
            </a:r>
            <a:endParaRPr lang="sv-SE"/>
          </a:p>
        </p:txBody>
      </p:sp>
      <p:grpSp>
        <p:nvGrpSpPr>
          <p:cNvPr id="6" name="Group">
            <a:extLst>
              <a:ext uri="{FF2B5EF4-FFF2-40B4-BE49-F238E27FC236}">
                <a16:creationId xmlns:a16="http://schemas.microsoft.com/office/drawing/2014/main" id="{0FAE75AD-C49A-5B58-0B8B-AE6D14BF14D5}"/>
              </a:ext>
            </a:extLst>
          </p:cNvPr>
          <p:cNvGrpSpPr/>
          <p:nvPr/>
        </p:nvGrpSpPr>
        <p:grpSpPr>
          <a:xfrm>
            <a:off x="2396768" y="1451159"/>
            <a:ext cx="6660931" cy="1195370"/>
            <a:chOff x="0" y="0"/>
            <a:chExt cx="9473322" cy="1700080"/>
          </a:xfrm>
        </p:grpSpPr>
        <p:grpSp>
          <p:nvGrpSpPr>
            <p:cNvPr id="7" name="Group">
              <a:extLst>
                <a:ext uri="{FF2B5EF4-FFF2-40B4-BE49-F238E27FC236}">
                  <a16:creationId xmlns:a16="http://schemas.microsoft.com/office/drawing/2014/main" id="{9AC574D4-887F-CD6D-52A9-1868895A203D}"/>
                </a:ext>
              </a:extLst>
            </p:cNvPr>
            <p:cNvGrpSpPr/>
            <p:nvPr/>
          </p:nvGrpSpPr>
          <p:grpSpPr>
            <a:xfrm>
              <a:off x="536730" y="0"/>
              <a:ext cx="7752991" cy="1700080"/>
              <a:chOff x="0" y="0"/>
              <a:chExt cx="7752990" cy="1700079"/>
            </a:xfrm>
          </p:grpSpPr>
          <p:sp>
            <p:nvSpPr>
              <p:cNvPr id="11" name="Circle">
                <a:extLst>
                  <a:ext uri="{FF2B5EF4-FFF2-40B4-BE49-F238E27FC236}">
                    <a16:creationId xmlns:a16="http://schemas.microsoft.com/office/drawing/2014/main" id="{A9B0642F-EC64-998D-54AD-78709EE4886F}"/>
                  </a:ext>
                </a:extLst>
              </p:cNvPr>
              <p:cNvSpPr/>
              <p:nvPr/>
            </p:nvSpPr>
            <p:spPr>
              <a:xfrm>
                <a:off x="7353300" y="1300389"/>
                <a:ext cx="399691" cy="399691"/>
              </a:xfrm>
              <a:prstGeom prst="ellipse">
                <a:avLst/>
              </a:prstGeom>
              <a:blipFill rotWithShape="1">
                <a:blip r:embed="rId2"/>
                <a:srcRect/>
                <a:tile tx="0" ty="0" sx="100000" sy="100000" flip="none" algn="tl"/>
              </a:blipFill>
              <a:ln w="254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12" name="Circle">
                <a:extLst>
                  <a:ext uri="{FF2B5EF4-FFF2-40B4-BE49-F238E27FC236}">
                    <a16:creationId xmlns:a16="http://schemas.microsoft.com/office/drawing/2014/main" id="{BFF83933-5F7D-7596-FC82-C24DE33A7213}"/>
                  </a:ext>
                </a:extLst>
              </p:cNvPr>
              <p:cNvSpPr/>
              <p:nvPr/>
            </p:nvSpPr>
            <p:spPr>
              <a:xfrm>
                <a:off x="3746500" y="1300389"/>
                <a:ext cx="399691" cy="399691"/>
              </a:xfrm>
              <a:prstGeom prst="ellipse">
                <a:avLst/>
              </a:prstGeom>
              <a:blipFill rotWithShape="1">
                <a:blip r:embed="rId2"/>
                <a:srcRect/>
                <a:tile tx="0" ty="0" sx="100000" sy="100000" flip="none" algn="tl"/>
              </a:blipFill>
              <a:ln w="254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13" name="Circle">
                <a:extLst>
                  <a:ext uri="{FF2B5EF4-FFF2-40B4-BE49-F238E27FC236}">
                    <a16:creationId xmlns:a16="http://schemas.microsoft.com/office/drawing/2014/main" id="{64E865E7-5877-A415-13FC-17E8C38DEE9A}"/>
                  </a:ext>
                </a:extLst>
              </p:cNvPr>
              <p:cNvSpPr/>
              <p:nvPr/>
            </p:nvSpPr>
            <p:spPr>
              <a:xfrm>
                <a:off x="0" y="1300389"/>
                <a:ext cx="399691" cy="399691"/>
              </a:xfrm>
              <a:prstGeom prst="ellipse">
                <a:avLst/>
              </a:prstGeom>
              <a:blipFill rotWithShape="1">
                <a:blip r:embed="rId2"/>
                <a:srcRect/>
                <a:tile tx="0" ty="0" sx="100000" sy="100000" flip="none" algn="tl"/>
              </a:blipFill>
              <a:ln w="254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14" name="Line">
                <a:extLst>
                  <a:ext uri="{FF2B5EF4-FFF2-40B4-BE49-F238E27FC236}">
                    <a16:creationId xmlns:a16="http://schemas.microsoft.com/office/drawing/2014/main" id="{3F3325CE-7271-7C1C-5CD9-281F9599991B}"/>
                  </a:ext>
                </a:extLst>
              </p:cNvPr>
              <p:cNvSpPr/>
              <p:nvPr/>
            </p:nvSpPr>
            <p:spPr>
              <a:xfrm flipV="1">
                <a:off x="375170" y="25400"/>
                <a:ext cx="3440659" cy="1400622"/>
              </a:xfrm>
              <a:prstGeom prst="line">
                <a:avLst/>
              </a:prstGeom>
              <a:noFill/>
              <a:ln w="38100" cap="flat">
                <a:solidFill>
                  <a:srgbClr val="000000"/>
                </a:solidFill>
                <a:prstDash val="solid"/>
                <a:miter lim="400000"/>
              </a:ln>
              <a:effectLst/>
            </p:spPr>
            <p:txBody>
              <a:bodyPr wrap="square" lIns="0" tIns="0" rIns="0" bIns="0" numCol="1" anchor="t">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15" name="Line">
                <a:extLst>
                  <a:ext uri="{FF2B5EF4-FFF2-40B4-BE49-F238E27FC236}">
                    <a16:creationId xmlns:a16="http://schemas.microsoft.com/office/drawing/2014/main" id="{9CD34EB5-B4A0-4711-A4BD-C196A68295CB}"/>
                  </a:ext>
                </a:extLst>
              </p:cNvPr>
              <p:cNvSpPr/>
              <p:nvPr/>
            </p:nvSpPr>
            <p:spPr>
              <a:xfrm flipV="1">
                <a:off x="3946345" y="108564"/>
                <a:ext cx="1" cy="1234295"/>
              </a:xfrm>
              <a:prstGeom prst="line">
                <a:avLst/>
              </a:prstGeom>
              <a:noFill/>
              <a:ln w="38100" cap="flat">
                <a:solidFill>
                  <a:srgbClr val="000000"/>
                </a:solidFill>
                <a:prstDash val="solid"/>
                <a:miter lim="400000"/>
              </a:ln>
              <a:effectLst/>
            </p:spPr>
            <p:txBody>
              <a:bodyPr wrap="square" lIns="0" tIns="0" rIns="0" bIns="0" numCol="1" anchor="t">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16" name="Line">
                <a:extLst>
                  <a:ext uri="{FF2B5EF4-FFF2-40B4-BE49-F238E27FC236}">
                    <a16:creationId xmlns:a16="http://schemas.microsoft.com/office/drawing/2014/main" id="{D2CD2DA4-8512-4252-8C30-E0F7F67FB7F3}"/>
                  </a:ext>
                </a:extLst>
              </p:cNvPr>
              <p:cNvSpPr/>
              <p:nvPr/>
            </p:nvSpPr>
            <p:spPr>
              <a:xfrm>
                <a:off x="4209397" y="-1"/>
                <a:ext cx="3080696" cy="1451424"/>
              </a:xfrm>
              <a:prstGeom prst="line">
                <a:avLst/>
              </a:prstGeom>
              <a:noFill/>
              <a:ln w="38100" cap="flat">
                <a:solidFill>
                  <a:srgbClr val="000000"/>
                </a:solidFill>
                <a:prstDash val="solid"/>
                <a:miter lim="400000"/>
              </a:ln>
              <a:effectLst/>
            </p:spPr>
            <p:txBody>
              <a:bodyPr wrap="square" lIns="0" tIns="0" rIns="0" bIns="0" numCol="1" anchor="t">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grpSp>
        <p:sp>
          <p:nvSpPr>
            <p:cNvPr id="8" name="Zerind[374]">
              <a:extLst>
                <a:ext uri="{FF2B5EF4-FFF2-40B4-BE49-F238E27FC236}">
                  <a16:creationId xmlns:a16="http://schemas.microsoft.com/office/drawing/2014/main" id="{0044B716-50C6-9AAF-AC63-85514EFCD50D}"/>
                </a:ext>
              </a:extLst>
            </p:cNvPr>
            <p:cNvSpPr txBox="1"/>
            <p:nvPr/>
          </p:nvSpPr>
          <p:spPr>
            <a:xfrm>
              <a:off x="0" y="915082"/>
              <a:ext cx="1267585" cy="379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lgn="l" defTabSz="457200">
                <a:defRPr sz="1800">
                  <a:latin typeface="Helvetica"/>
                  <a:ea typeface="Helvetica"/>
                  <a:cs typeface="Helvetica"/>
                  <a:sym typeface="Helvetica"/>
                </a:defRPr>
              </a:lvl1pPr>
            </a:lstStyle>
            <a:p>
              <a:r>
                <a:rPr sz="1266"/>
                <a:t>Zerind[374]</a:t>
              </a:r>
            </a:p>
          </p:txBody>
        </p:sp>
        <p:sp>
          <p:nvSpPr>
            <p:cNvPr id="9" name="Timisoara[329]">
              <a:extLst>
                <a:ext uri="{FF2B5EF4-FFF2-40B4-BE49-F238E27FC236}">
                  <a16:creationId xmlns:a16="http://schemas.microsoft.com/office/drawing/2014/main" id="{AB7EC801-27F3-066F-D4F6-AA3EBC4F7328}"/>
                </a:ext>
              </a:extLst>
            </p:cNvPr>
            <p:cNvSpPr txBox="1"/>
            <p:nvPr/>
          </p:nvSpPr>
          <p:spPr>
            <a:xfrm>
              <a:off x="2839340" y="915082"/>
              <a:ext cx="1619225" cy="379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lgn="l" defTabSz="457200">
                <a:defRPr sz="1800">
                  <a:latin typeface="Helvetica"/>
                  <a:ea typeface="Helvetica"/>
                  <a:cs typeface="Helvetica"/>
                  <a:sym typeface="Helvetica"/>
                </a:defRPr>
              </a:lvl1pPr>
            </a:lstStyle>
            <a:p>
              <a:r>
                <a:rPr sz="1266"/>
                <a:t>Timisoara[329]</a:t>
              </a:r>
            </a:p>
          </p:txBody>
        </p:sp>
        <p:sp>
          <p:nvSpPr>
            <p:cNvPr id="10" name="Sibiu[253]">
              <a:extLst>
                <a:ext uri="{FF2B5EF4-FFF2-40B4-BE49-F238E27FC236}">
                  <a16:creationId xmlns:a16="http://schemas.microsoft.com/office/drawing/2014/main" id="{8CE1809B-B76A-746F-854F-1C604904293C}"/>
                </a:ext>
              </a:extLst>
            </p:cNvPr>
            <p:cNvSpPr txBox="1"/>
            <p:nvPr/>
          </p:nvSpPr>
          <p:spPr>
            <a:xfrm>
              <a:off x="8344807" y="917577"/>
              <a:ext cx="1128515" cy="379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lgn="l" defTabSz="457200">
                <a:defRPr sz="1800">
                  <a:latin typeface="Helvetica"/>
                  <a:ea typeface="Helvetica"/>
                  <a:cs typeface="Helvetica"/>
                  <a:sym typeface="Helvetica"/>
                </a:defRPr>
              </a:lvl1pPr>
            </a:lstStyle>
            <a:p>
              <a:r>
                <a:rPr sz="1266"/>
                <a:t>Sibiu[253]</a:t>
              </a:r>
            </a:p>
          </p:txBody>
        </p:sp>
      </p:grpSp>
      <p:sp>
        <p:nvSpPr>
          <p:cNvPr id="17" name="Circle">
            <a:extLst>
              <a:ext uri="{FF2B5EF4-FFF2-40B4-BE49-F238E27FC236}">
                <a16:creationId xmlns:a16="http://schemas.microsoft.com/office/drawing/2014/main" id="{7E1117A5-6A4C-673A-EE16-E51BACDBD76A}"/>
              </a:ext>
            </a:extLst>
          </p:cNvPr>
          <p:cNvSpPr/>
          <p:nvPr/>
        </p:nvSpPr>
        <p:spPr>
          <a:xfrm>
            <a:off x="5408414" y="1257065"/>
            <a:ext cx="281033" cy="281033"/>
          </a:xfrm>
          <a:prstGeom prst="ellipse">
            <a:avLst/>
          </a:prstGeom>
          <a:blipFill>
            <a:blip r:embed="rId2"/>
          </a:blip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18" name="Arad[366]">
            <a:extLst>
              <a:ext uri="{FF2B5EF4-FFF2-40B4-BE49-F238E27FC236}">
                <a16:creationId xmlns:a16="http://schemas.microsoft.com/office/drawing/2014/main" id="{5AF7D839-12BD-4D88-C862-670839651210}"/>
              </a:ext>
            </a:extLst>
          </p:cNvPr>
          <p:cNvSpPr txBox="1"/>
          <p:nvPr/>
        </p:nvSpPr>
        <p:spPr>
          <a:xfrm>
            <a:off x="5728180" y="1246256"/>
            <a:ext cx="774251"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defRPr sz="1800">
                <a:latin typeface="Helvetica"/>
                <a:ea typeface="Helvetica"/>
                <a:cs typeface="Helvetica"/>
                <a:sym typeface="Helvetica"/>
              </a:defRPr>
            </a:lvl1pPr>
          </a:lstStyle>
          <a:p>
            <a:r>
              <a:rPr sz="1266"/>
              <a:t>Arad[366]</a:t>
            </a:r>
          </a:p>
        </p:txBody>
      </p:sp>
      <p:grpSp>
        <p:nvGrpSpPr>
          <p:cNvPr id="19" name="Group">
            <a:extLst>
              <a:ext uri="{FF2B5EF4-FFF2-40B4-BE49-F238E27FC236}">
                <a16:creationId xmlns:a16="http://schemas.microsoft.com/office/drawing/2014/main" id="{ADDE66D1-7427-4CF5-8964-0A399D1E7644}"/>
              </a:ext>
            </a:extLst>
          </p:cNvPr>
          <p:cNvGrpSpPr/>
          <p:nvPr/>
        </p:nvGrpSpPr>
        <p:grpSpPr>
          <a:xfrm>
            <a:off x="5072656" y="2608730"/>
            <a:ext cx="4956620" cy="1373871"/>
            <a:chOff x="0" y="-2"/>
            <a:chExt cx="7049414" cy="1953948"/>
          </a:xfrm>
        </p:grpSpPr>
        <p:sp>
          <p:nvSpPr>
            <p:cNvPr id="20" name="Circle">
              <a:extLst>
                <a:ext uri="{FF2B5EF4-FFF2-40B4-BE49-F238E27FC236}">
                  <a16:creationId xmlns:a16="http://schemas.microsoft.com/office/drawing/2014/main" id="{C7B3DD3F-E275-5217-485C-22E967582B3F}"/>
                </a:ext>
              </a:extLst>
            </p:cNvPr>
            <p:cNvSpPr/>
            <p:nvPr/>
          </p:nvSpPr>
          <p:spPr>
            <a:xfrm>
              <a:off x="6649722" y="1554255"/>
              <a:ext cx="399692" cy="399691"/>
            </a:xfrm>
            <a:prstGeom prst="ellipse">
              <a:avLst/>
            </a:prstGeom>
            <a:blipFill rotWithShape="1">
              <a:blip r:embed="rId2"/>
              <a:srcRect/>
              <a:tile tx="0" ty="0" sx="100000" sy="100000" flip="none" algn="tl"/>
            </a:blipFill>
            <a:ln w="254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grpSp>
          <p:nvGrpSpPr>
            <p:cNvPr id="21" name="Group">
              <a:extLst>
                <a:ext uri="{FF2B5EF4-FFF2-40B4-BE49-F238E27FC236}">
                  <a16:creationId xmlns:a16="http://schemas.microsoft.com/office/drawing/2014/main" id="{175EBED5-CF65-E582-72B3-C062035F9162}"/>
                </a:ext>
              </a:extLst>
            </p:cNvPr>
            <p:cNvGrpSpPr/>
            <p:nvPr/>
          </p:nvGrpSpPr>
          <p:grpSpPr>
            <a:xfrm>
              <a:off x="0" y="-2"/>
              <a:ext cx="6798076" cy="1947960"/>
              <a:chOff x="0" y="-1"/>
              <a:chExt cx="6798075" cy="1947958"/>
            </a:xfrm>
          </p:grpSpPr>
          <p:sp>
            <p:nvSpPr>
              <p:cNvPr id="22" name="Riminicu…">
                <a:extLst>
                  <a:ext uri="{FF2B5EF4-FFF2-40B4-BE49-F238E27FC236}">
                    <a16:creationId xmlns:a16="http://schemas.microsoft.com/office/drawing/2014/main" id="{5C9914E9-8A90-2E72-B77A-30EEC02498E3}"/>
                  </a:ext>
                </a:extLst>
              </p:cNvPr>
              <p:cNvSpPr txBox="1"/>
              <p:nvPr/>
            </p:nvSpPr>
            <p:spPr>
              <a:xfrm>
                <a:off x="3390452" y="1172946"/>
                <a:ext cx="1240591" cy="6566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defTabSz="321457">
                  <a:defRPr sz="1800">
                    <a:latin typeface="Helvetica"/>
                    <a:ea typeface="Helvetica"/>
                    <a:cs typeface="Helvetica"/>
                    <a:sym typeface="Helvetica"/>
                  </a:defRPr>
                </a:pPr>
                <a:r>
                  <a:rPr sz="1266"/>
                  <a:t>Riminicu</a:t>
                </a:r>
              </a:p>
              <a:p>
                <a:pPr defTabSz="321457">
                  <a:defRPr sz="1800">
                    <a:latin typeface="Helvetica"/>
                    <a:ea typeface="Helvetica"/>
                    <a:cs typeface="Helvetica"/>
                    <a:sym typeface="Helvetica"/>
                  </a:defRPr>
                </a:pPr>
                <a:r>
                  <a:rPr sz="1266"/>
                  <a:t>Vilcea[193]</a:t>
                </a:r>
              </a:p>
            </p:txBody>
          </p:sp>
          <p:grpSp>
            <p:nvGrpSpPr>
              <p:cNvPr id="23" name="Group">
                <a:extLst>
                  <a:ext uri="{FF2B5EF4-FFF2-40B4-BE49-F238E27FC236}">
                    <a16:creationId xmlns:a16="http://schemas.microsoft.com/office/drawing/2014/main" id="{86463BB4-930A-8C3E-E161-2C03360EF168}"/>
                  </a:ext>
                </a:extLst>
              </p:cNvPr>
              <p:cNvGrpSpPr/>
              <p:nvPr/>
            </p:nvGrpSpPr>
            <p:grpSpPr>
              <a:xfrm>
                <a:off x="0" y="-1"/>
                <a:ext cx="6798075" cy="1947958"/>
                <a:chOff x="0" y="0"/>
                <a:chExt cx="6798074" cy="1947956"/>
              </a:xfrm>
            </p:grpSpPr>
            <p:sp>
              <p:nvSpPr>
                <p:cNvPr id="24" name="Circle">
                  <a:extLst>
                    <a:ext uri="{FF2B5EF4-FFF2-40B4-BE49-F238E27FC236}">
                      <a16:creationId xmlns:a16="http://schemas.microsoft.com/office/drawing/2014/main" id="{855EDE45-7602-6498-9E31-1942D562FB50}"/>
                    </a:ext>
                  </a:extLst>
                </p:cNvPr>
                <p:cNvSpPr/>
                <p:nvPr/>
              </p:nvSpPr>
              <p:spPr>
                <a:xfrm>
                  <a:off x="1420612" y="1548265"/>
                  <a:ext cx="399692" cy="399691"/>
                </a:xfrm>
                <a:prstGeom prst="ellipse">
                  <a:avLst/>
                </a:prstGeom>
                <a:blipFill rotWithShape="1">
                  <a:blip r:embed="rId2"/>
                  <a:srcRect/>
                  <a:tile tx="0" ty="0" sx="100000" sy="100000" flip="none" algn="tl"/>
                </a:blipFill>
                <a:ln w="254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25" name="Line">
                  <a:extLst>
                    <a:ext uri="{FF2B5EF4-FFF2-40B4-BE49-F238E27FC236}">
                      <a16:creationId xmlns:a16="http://schemas.microsoft.com/office/drawing/2014/main" id="{3798E041-12C1-E97B-3615-2EDF611A4012}"/>
                    </a:ext>
                  </a:extLst>
                </p:cNvPr>
                <p:cNvSpPr/>
                <p:nvPr/>
              </p:nvSpPr>
              <p:spPr>
                <a:xfrm flipV="1">
                  <a:off x="1636512" y="0"/>
                  <a:ext cx="2436353" cy="1557611"/>
                </a:xfrm>
                <a:prstGeom prst="line">
                  <a:avLst/>
                </a:prstGeom>
                <a:noFill/>
                <a:ln w="38100" cap="flat">
                  <a:solidFill>
                    <a:srgbClr val="000000"/>
                  </a:solidFill>
                  <a:prstDash val="solid"/>
                  <a:miter lim="400000"/>
                </a:ln>
                <a:effectLst/>
              </p:spPr>
              <p:txBody>
                <a:bodyPr wrap="square" lIns="0" tIns="0" rIns="0" bIns="0" numCol="1" anchor="t">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26" name="Oradea[380]">
                  <a:extLst>
                    <a:ext uri="{FF2B5EF4-FFF2-40B4-BE49-F238E27FC236}">
                      <a16:creationId xmlns:a16="http://schemas.microsoft.com/office/drawing/2014/main" id="{F92B98B1-50FD-2BC2-5311-C51A09704D27}"/>
                    </a:ext>
                  </a:extLst>
                </p:cNvPr>
                <p:cNvSpPr txBox="1"/>
                <p:nvPr/>
              </p:nvSpPr>
              <p:spPr>
                <a:xfrm>
                  <a:off x="0" y="1193343"/>
                  <a:ext cx="1381576" cy="3796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lgn="l" defTabSz="457200">
                    <a:defRPr sz="1800">
                      <a:latin typeface="Helvetica"/>
                      <a:ea typeface="Helvetica"/>
                      <a:cs typeface="Helvetica"/>
                      <a:sym typeface="Helvetica"/>
                    </a:defRPr>
                  </a:lvl1pPr>
                </a:lstStyle>
                <a:p>
                  <a:r>
                    <a:rPr sz="1266"/>
                    <a:t>Oradea[380]</a:t>
                  </a:r>
                </a:p>
              </p:txBody>
            </p:sp>
            <p:sp>
              <p:nvSpPr>
                <p:cNvPr id="27" name="Circle">
                  <a:extLst>
                    <a:ext uri="{FF2B5EF4-FFF2-40B4-BE49-F238E27FC236}">
                      <a16:creationId xmlns:a16="http://schemas.microsoft.com/office/drawing/2014/main" id="{6E32E814-7672-7D12-AC73-37189B9FAA6C}"/>
                    </a:ext>
                  </a:extLst>
                </p:cNvPr>
                <p:cNvSpPr/>
                <p:nvPr/>
              </p:nvSpPr>
              <p:spPr>
                <a:xfrm>
                  <a:off x="3004822" y="1546364"/>
                  <a:ext cx="399692" cy="399691"/>
                </a:xfrm>
                <a:prstGeom prst="ellipse">
                  <a:avLst/>
                </a:prstGeom>
                <a:blipFill rotWithShape="1">
                  <a:blip r:embed="rId2"/>
                  <a:srcRect/>
                  <a:tile tx="0" ty="0" sx="100000" sy="100000" flip="none" algn="tl"/>
                </a:blipFill>
                <a:ln w="254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28" name="Line">
                  <a:extLst>
                    <a:ext uri="{FF2B5EF4-FFF2-40B4-BE49-F238E27FC236}">
                      <a16:creationId xmlns:a16="http://schemas.microsoft.com/office/drawing/2014/main" id="{8B86F30D-FCB3-1850-ED9C-A42DB86F190E}"/>
                    </a:ext>
                  </a:extLst>
                </p:cNvPr>
                <p:cNvSpPr/>
                <p:nvPr/>
              </p:nvSpPr>
              <p:spPr>
                <a:xfrm flipV="1">
                  <a:off x="3278455" y="43035"/>
                  <a:ext cx="897626" cy="1471540"/>
                </a:xfrm>
                <a:prstGeom prst="line">
                  <a:avLst/>
                </a:prstGeom>
                <a:noFill/>
                <a:ln w="38100" cap="flat">
                  <a:solidFill>
                    <a:srgbClr val="000000"/>
                  </a:solidFill>
                  <a:prstDash val="solid"/>
                  <a:miter lim="400000"/>
                </a:ln>
                <a:effectLst/>
              </p:spPr>
              <p:txBody>
                <a:bodyPr wrap="square" lIns="0" tIns="0" rIns="0" bIns="0" numCol="1" anchor="t">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29" name="Line">
                  <a:extLst>
                    <a:ext uri="{FF2B5EF4-FFF2-40B4-BE49-F238E27FC236}">
                      <a16:creationId xmlns:a16="http://schemas.microsoft.com/office/drawing/2014/main" id="{A7610690-8D8A-815E-5859-2AC1D64461BF}"/>
                    </a:ext>
                  </a:extLst>
                </p:cNvPr>
                <p:cNvSpPr/>
                <p:nvPr/>
              </p:nvSpPr>
              <p:spPr>
                <a:xfrm flipH="1" flipV="1">
                  <a:off x="4416972" y="46585"/>
                  <a:ext cx="2381102" cy="1464440"/>
                </a:xfrm>
                <a:prstGeom prst="line">
                  <a:avLst/>
                </a:prstGeom>
                <a:noFill/>
                <a:ln w="38100" cap="flat">
                  <a:solidFill>
                    <a:srgbClr val="000000"/>
                  </a:solidFill>
                  <a:prstDash val="solid"/>
                  <a:miter lim="400000"/>
                </a:ln>
                <a:effectLst/>
              </p:spPr>
              <p:txBody>
                <a:bodyPr wrap="square" lIns="0" tIns="0" rIns="0" bIns="0" numCol="1" anchor="t">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30" name="Fagaras[176]">
                  <a:extLst>
                    <a:ext uri="{FF2B5EF4-FFF2-40B4-BE49-F238E27FC236}">
                      <a16:creationId xmlns:a16="http://schemas.microsoft.com/office/drawing/2014/main" id="{03C70ACA-818E-0D51-A1F8-D9CFE41C2D32}"/>
                    </a:ext>
                  </a:extLst>
                </p:cNvPr>
                <p:cNvSpPr txBox="1"/>
                <p:nvPr/>
              </p:nvSpPr>
              <p:spPr>
                <a:xfrm>
                  <a:off x="5127156" y="1311468"/>
                  <a:ext cx="1459090" cy="3796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lgn="l" defTabSz="457200">
                    <a:defRPr sz="1800">
                      <a:latin typeface="Helvetica"/>
                      <a:ea typeface="Helvetica"/>
                      <a:cs typeface="Helvetica"/>
                      <a:sym typeface="Helvetica"/>
                    </a:defRPr>
                  </a:lvl1pPr>
                </a:lstStyle>
                <a:p>
                  <a:r>
                    <a:rPr sz="1266"/>
                    <a:t>Fagaras[176]</a:t>
                  </a:r>
                </a:p>
              </p:txBody>
            </p:sp>
          </p:grpSp>
        </p:grpSp>
      </p:grpSp>
      <p:grpSp>
        <p:nvGrpSpPr>
          <p:cNvPr id="31" name="Group">
            <a:extLst>
              <a:ext uri="{FF2B5EF4-FFF2-40B4-BE49-F238E27FC236}">
                <a16:creationId xmlns:a16="http://schemas.microsoft.com/office/drawing/2014/main" id="{ACBAC0B0-E1F6-5FCA-8FAB-8BCEF45152FD}"/>
              </a:ext>
            </a:extLst>
          </p:cNvPr>
          <p:cNvGrpSpPr/>
          <p:nvPr/>
        </p:nvGrpSpPr>
        <p:grpSpPr>
          <a:xfrm>
            <a:off x="8981067" y="3977214"/>
            <a:ext cx="1048208" cy="2015455"/>
            <a:chOff x="0" y="0"/>
            <a:chExt cx="1490782" cy="2866424"/>
          </a:xfrm>
        </p:grpSpPr>
        <p:grpSp>
          <p:nvGrpSpPr>
            <p:cNvPr id="32" name="Group">
              <a:extLst>
                <a:ext uri="{FF2B5EF4-FFF2-40B4-BE49-F238E27FC236}">
                  <a16:creationId xmlns:a16="http://schemas.microsoft.com/office/drawing/2014/main" id="{88F50BDB-10A4-A402-F032-A7A32E5CDEB2}"/>
                </a:ext>
              </a:extLst>
            </p:cNvPr>
            <p:cNvGrpSpPr/>
            <p:nvPr/>
          </p:nvGrpSpPr>
          <p:grpSpPr>
            <a:xfrm>
              <a:off x="1091092" y="0"/>
              <a:ext cx="399691" cy="1328281"/>
              <a:chOff x="0" y="0"/>
              <a:chExt cx="399690" cy="1328280"/>
            </a:xfrm>
          </p:grpSpPr>
          <p:sp>
            <p:nvSpPr>
              <p:cNvPr id="34" name="Circle">
                <a:extLst>
                  <a:ext uri="{FF2B5EF4-FFF2-40B4-BE49-F238E27FC236}">
                    <a16:creationId xmlns:a16="http://schemas.microsoft.com/office/drawing/2014/main" id="{BE072F8A-2BC1-CC90-64B9-D0E0057E9995}"/>
                  </a:ext>
                </a:extLst>
              </p:cNvPr>
              <p:cNvSpPr/>
              <p:nvPr/>
            </p:nvSpPr>
            <p:spPr>
              <a:xfrm>
                <a:off x="0" y="928589"/>
                <a:ext cx="399691" cy="399692"/>
              </a:xfrm>
              <a:prstGeom prst="ellipse">
                <a:avLst/>
              </a:prstGeom>
              <a:blipFill rotWithShape="1">
                <a:blip r:embed="rId2"/>
                <a:srcRect/>
                <a:tile tx="0" ty="0" sx="100000" sy="100000" flip="none" algn="tl"/>
              </a:blipFill>
              <a:ln w="254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35" name="Line">
                <a:extLst>
                  <a:ext uri="{FF2B5EF4-FFF2-40B4-BE49-F238E27FC236}">
                    <a16:creationId xmlns:a16="http://schemas.microsoft.com/office/drawing/2014/main" id="{CFDBF71D-A1BA-AB2E-B5B1-5D751C47B3E4}"/>
                  </a:ext>
                </a:extLst>
              </p:cNvPr>
              <p:cNvSpPr/>
              <p:nvPr/>
            </p:nvSpPr>
            <p:spPr>
              <a:xfrm flipV="1">
                <a:off x="199845" y="0"/>
                <a:ext cx="1" cy="936250"/>
              </a:xfrm>
              <a:prstGeom prst="line">
                <a:avLst/>
              </a:prstGeom>
              <a:noFill/>
              <a:ln w="38100" cap="flat">
                <a:solidFill>
                  <a:srgbClr val="000000"/>
                </a:solidFill>
                <a:prstDash val="solid"/>
                <a:miter lim="400000"/>
              </a:ln>
              <a:effectLst/>
            </p:spPr>
            <p:txBody>
              <a:bodyPr wrap="square" lIns="0" tIns="0" rIns="0" bIns="0" numCol="1" anchor="t">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grpSp>
        <p:sp>
          <p:nvSpPr>
            <p:cNvPr id="33" name="Bucharest[0]">
              <a:extLst>
                <a:ext uri="{FF2B5EF4-FFF2-40B4-BE49-F238E27FC236}">
                  <a16:creationId xmlns:a16="http://schemas.microsoft.com/office/drawing/2014/main" id="{5AAE80D2-F092-FC5E-64F1-E463C95F277C}"/>
                </a:ext>
              </a:extLst>
            </p:cNvPr>
            <p:cNvSpPr/>
            <p:nvPr/>
          </p:nvSpPr>
          <p:spPr>
            <a:xfrm>
              <a:off x="0" y="1596424"/>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lgn="l" defTabSz="457200">
                <a:defRPr sz="1800">
                  <a:latin typeface="Helvetica"/>
                  <a:ea typeface="Helvetica"/>
                  <a:cs typeface="Helvetica"/>
                  <a:sym typeface="Helvetica"/>
                </a:defRPr>
              </a:lvl1pPr>
            </a:lstStyle>
            <a:p>
              <a:r>
                <a:rPr sz="1266"/>
                <a:t>Bucharest[0]</a:t>
              </a:r>
            </a:p>
          </p:txBody>
        </p:sp>
      </p:grpSp>
      <p:sp>
        <p:nvSpPr>
          <p:cNvPr id="36" name="1">
            <a:extLst>
              <a:ext uri="{FF2B5EF4-FFF2-40B4-BE49-F238E27FC236}">
                <a16:creationId xmlns:a16="http://schemas.microsoft.com/office/drawing/2014/main" id="{457E8189-565A-4AA4-8B4E-D4A5F353AFC7}"/>
              </a:ext>
            </a:extLst>
          </p:cNvPr>
          <p:cNvSpPr txBox="1"/>
          <p:nvPr/>
        </p:nvSpPr>
        <p:spPr>
          <a:xfrm>
            <a:off x="5473982" y="1285788"/>
            <a:ext cx="142668" cy="223587"/>
          </a:xfrm>
          <a:prstGeom prst="rect">
            <a:avLst/>
          </a:prstGeom>
          <a:solidFill>
            <a:srgbClr val="FFFB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defRPr sz="1400">
                <a:latin typeface="Helvetica"/>
                <a:ea typeface="Helvetica"/>
                <a:cs typeface="Helvetica"/>
                <a:sym typeface="Helvetica"/>
              </a:defRPr>
            </a:lvl1pPr>
          </a:lstStyle>
          <a:p>
            <a:r>
              <a:rPr sz="984"/>
              <a:t>1</a:t>
            </a:r>
          </a:p>
        </p:txBody>
      </p:sp>
      <p:sp>
        <p:nvSpPr>
          <p:cNvPr id="37" name="2">
            <a:extLst>
              <a:ext uri="{FF2B5EF4-FFF2-40B4-BE49-F238E27FC236}">
                <a16:creationId xmlns:a16="http://schemas.microsoft.com/office/drawing/2014/main" id="{78F2BF73-FA64-D197-2612-0FF000CE9339}"/>
              </a:ext>
            </a:extLst>
          </p:cNvPr>
          <p:cNvSpPr txBox="1"/>
          <p:nvPr/>
        </p:nvSpPr>
        <p:spPr>
          <a:xfrm>
            <a:off x="8010014" y="2384202"/>
            <a:ext cx="142668" cy="223587"/>
          </a:xfrm>
          <a:prstGeom prst="rect">
            <a:avLst/>
          </a:prstGeom>
          <a:solidFill>
            <a:srgbClr val="FFFB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defRPr sz="1400">
                <a:latin typeface="Helvetica"/>
                <a:ea typeface="Helvetica"/>
                <a:cs typeface="Helvetica"/>
                <a:sym typeface="Helvetica"/>
              </a:defRPr>
            </a:lvl1pPr>
          </a:lstStyle>
          <a:p>
            <a:r>
              <a:rPr sz="984"/>
              <a:t>2</a:t>
            </a:r>
          </a:p>
        </p:txBody>
      </p:sp>
      <p:sp>
        <p:nvSpPr>
          <p:cNvPr id="38" name="3">
            <a:extLst>
              <a:ext uri="{FF2B5EF4-FFF2-40B4-BE49-F238E27FC236}">
                <a16:creationId xmlns:a16="http://schemas.microsoft.com/office/drawing/2014/main" id="{EAC57937-67C0-7CBC-8D5D-59D09C27C4CF}"/>
              </a:ext>
            </a:extLst>
          </p:cNvPr>
          <p:cNvSpPr txBox="1"/>
          <p:nvPr/>
        </p:nvSpPr>
        <p:spPr>
          <a:xfrm>
            <a:off x="9813811" y="3726078"/>
            <a:ext cx="142668" cy="223587"/>
          </a:xfrm>
          <a:prstGeom prst="rect">
            <a:avLst/>
          </a:prstGeom>
          <a:solidFill>
            <a:srgbClr val="FFFB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defRPr sz="1400">
                <a:latin typeface="Helvetica"/>
                <a:ea typeface="Helvetica"/>
                <a:cs typeface="Helvetica"/>
                <a:sym typeface="Helvetica"/>
              </a:defRPr>
            </a:lvl1pPr>
          </a:lstStyle>
          <a:p>
            <a:r>
              <a:rPr sz="984"/>
              <a:t>3</a:t>
            </a:r>
          </a:p>
        </p:txBody>
      </p:sp>
      <p:grpSp>
        <p:nvGrpSpPr>
          <p:cNvPr id="39" name="Group">
            <a:extLst>
              <a:ext uri="{FF2B5EF4-FFF2-40B4-BE49-F238E27FC236}">
                <a16:creationId xmlns:a16="http://schemas.microsoft.com/office/drawing/2014/main" id="{6469E661-D708-F1CF-96AE-AAF9E45E7E8B}"/>
              </a:ext>
            </a:extLst>
          </p:cNvPr>
          <p:cNvGrpSpPr/>
          <p:nvPr/>
        </p:nvGrpSpPr>
        <p:grpSpPr>
          <a:xfrm>
            <a:off x="6817469" y="1542313"/>
            <a:ext cx="3202839" cy="2914130"/>
            <a:chOff x="0" y="-629"/>
            <a:chExt cx="4555147" cy="4144540"/>
          </a:xfrm>
        </p:grpSpPr>
        <p:sp>
          <p:nvSpPr>
            <p:cNvPr id="40" name="goto(Sibiu)">
              <a:extLst>
                <a:ext uri="{FF2B5EF4-FFF2-40B4-BE49-F238E27FC236}">
                  <a16:creationId xmlns:a16="http://schemas.microsoft.com/office/drawing/2014/main" id="{7744A85F-036C-5435-851E-B734B07DA91E}"/>
                </a:ext>
              </a:extLst>
            </p:cNvPr>
            <p:cNvSpPr txBox="1"/>
            <p:nvPr/>
          </p:nvSpPr>
          <p:spPr>
            <a:xfrm>
              <a:off x="0" y="-629"/>
              <a:ext cx="1278982" cy="394958"/>
            </a:xfrm>
            <a:prstGeom prst="rect">
              <a:avLst/>
            </a:prstGeom>
            <a:solidFill>
              <a:srgbClr val="00F9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lgn="l" defTabSz="457200">
                <a:defRPr sz="1900">
                  <a:latin typeface="Helvetica"/>
                  <a:ea typeface="Helvetica"/>
                  <a:cs typeface="Helvetica"/>
                  <a:sym typeface="Helvetica"/>
                </a:defRPr>
              </a:lvl1pPr>
            </a:lstStyle>
            <a:p>
              <a:r>
                <a:rPr sz="1336"/>
                <a:t>goto(Sibiu)</a:t>
              </a:r>
            </a:p>
          </p:txBody>
        </p:sp>
        <p:sp>
          <p:nvSpPr>
            <p:cNvPr id="41" name="goto(Bucharest)">
              <a:extLst>
                <a:ext uri="{FF2B5EF4-FFF2-40B4-BE49-F238E27FC236}">
                  <a16:creationId xmlns:a16="http://schemas.microsoft.com/office/drawing/2014/main" id="{D0D86551-C19A-A813-7E00-ABA58505388C}"/>
                </a:ext>
              </a:extLst>
            </p:cNvPr>
            <p:cNvSpPr txBox="1"/>
            <p:nvPr/>
          </p:nvSpPr>
          <p:spPr>
            <a:xfrm>
              <a:off x="2166649" y="3748953"/>
              <a:ext cx="1830701" cy="394958"/>
            </a:xfrm>
            <a:prstGeom prst="rect">
              <a:avLst/>
            </a:prstGeom>
            <a:solidFill>
              <a:srgbClr val="00F9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lgn="l" defTabSz="457200">
                <a:defRPr sz="1900">
                  <a:latin typeface="Helvetica"/>
                  <a:ea typeface="Helvetica"/>
                  <a:cs typeface="Helvetica"/>
                  <a:sym typeface="Helvetica"/>
                </a:defRPr>
              </a:lvl1pPr>
            </a:lstStyle>
            <a:p>
              <a:r>
                <a:rPr sz="1336"/>
                <a:t>goto(Bucharest)</a:t>
              </a:r>
            </a:p>
          </p:txBody>
        </p:sp>
        <p:sp>
          <p:nvSpPr>
            <p:cNvPr id="42" name="goto(Fagaras)">
              <a:extLst>
                <a:ext uri="{FF2B5EF4-FFF2-40B4-BE49-F238E27FC236}">
                  <a16:creationId xmlns:a16="http://schemas.microsoft.com/office/drawing/2014/main" id="{D3DE300F-8396-E4DF-E81F-13BF15239F89}"/>
                </a:ext>
              </a:extLst>
            </p:cNvPr>
            <p:cNvSpPr txBox="1"/>
            <p:nvPr/>
          </p:nvSpPr>
          <p:spPr>
            <a:xfrm>
              <a:off x="2927350" y="1599571"/>
              <a:ext cx="1627797" cy="394958"/>
            </a:xfrm>
            <a:prstGeom prst="rect">
              <a:avLst/>
            </a:prstGeom>
            <a:solidFill>
              <a:srgbClr val="00F9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lgn="l" defTabSz="457200">
                <a:defRPr sz="1900">
                  <a:latin typeface="Helvetica"/>
                  <a:ea typeface="Helvetica"/>
                  <a:cs typeface="Helvetica"/>
                  <a:sym typeface="Helvetica"/>
                </a:defRPr>
              </a:lvl1pPr>
            </a:lstStyle>
            <a:p>
              <a:r>
                <a:rPr sz="1336"/>
                <a:t>goto(Fagaras)</a:t>
              </a:r>
            </a:p>
          </p:txBody>
        </p:sp>
      </p:grpSp>
      <p:grpSp>
        <p:nvGrpSpPr>
          <p:cNvPr id="43" name="Group">
            <a:extLst>
              <a:ext uri="{FF2B5EF4-FFF2-40B4-BE49-F238E27FC236}">
                <a16:creationId xmlns:a16="http://schemas.microsoft.com/office/drawing/2014/main" id="{7D7F40C5-15E4-89F3-6A7A-B1A76E357B41}"/>
              </a:ext>
            </a:extLst>
          </p:cNvPr>
          <p:cNvGrpSpPr/>
          <p:nvPr/>
        </p:nvGrpSpPr>
        <p:grpSpPr>
          <a:xfrm>
            <a:off x="277031" y="3428886"/>
            <a:ext cx="4949595" cy="2558338"/>
            <a:chOff x="0" y="40170"/>
            <a:chExt cx="7039422" cy="3638524"/>
          </a:xfrm>
        </p:grpSpPr>
        <p:pic>
          <p:nvPicPr>
            <p:cNvPr id="44" name="SL-distance1.pdf" descr="SL-distance1.pdf">
              <a:extLst>
                <a:ext uri="{FF2B5EF4-FFF2-40B4-BE49-F238E27FC236}">
                  <a16:creationId xmlns:a16="http://schemas.microsoft.com/office/drawing/2014/main" id="{AEA659DD-4266-CF04-ED1D-F2D913C3355A}"/>
                </a:ext>
              </a:extLst>
            </p:cNvPr>
            <p:cNvPicPr>
              <a:picLocks noChangeAspect="1"/>
            </p:cNvPicPr>
            <p:nvPr/>
          </p:nvPicPr>
          <p:blipFill>
            <a:blip r:embed="rId3"/>
            <a:stretch>
              <a:fillRect/>
            </a:stretch>
          </p:blipFill>
          <p:spPr>
            <a:xfrm>
              <a:off x="3621" y="795793"/>
              <a:ext cx="7035801" cy="2882901"/>
            </a:xfrm>
            <a:prstGeom prst="rect">
              <a:avLst/>
            </a:prstGeom>
            <a:ln w="38100" cap="flat">
              <a:solidFill>
                <a:srgbClr val="000000"/>
              </a:solidFill>
              <a:prstDash val="solid"/>
              <a:miter lim="400000"/>
            </a:ln>
            <a:effectLst/>
          </p:spPr>
        </p:pic>
        <p:sp>
          <p:nvSpPr>
            <p:cNvPr id="45" name="Straight line distance to…">
              <a:extLst>
                <a:ext uri="{FF2B5EF4-FFF2-40B4-BE49-F238E27FC236}">
                  <a16:creationId xmlns:a16="http://schemas.microsoft.com/office/drawing/2014/main" id="{31D39C83-35D6-6C91-08C0-ED637C0B5AC9}"/>
                </a:ext>
              </a:extLst>
            </p:cNvPr>
            <p:cNvSpPr txBox="1"/>
            <p:nvPr/>
          </p:nvSpPr>
          <p:spPr>
            <a:xfrm>
              <a:off x="0" y="40170"/>
              <a:ext cx="3241913" cy="8029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lgn="l">
                <a:defRPr sz="2100"/>
              </a:pPr>
              <a:r>
                <a:rPr sz="1600" dirty="0"/>
                <a:t>Straight line distance to </a:t>
              </a:r>
            </a:p>
            <a:p>
              <a:pPr algn="l">
                <a:defRPr sz="2100"/>
              </a:pPr>
              <a:r>
                <a:rPr sz="1600" dirty="0"/>
                <a:t>Bucharest from any city</a:t>
              </a:r>
            </a:p>
          </p:txBody>
        </p:sp>
        <p:sp>
          <p:nvSpPr>
            <p:cNvPr id="46" name="hSLD()">
              <a:extLst>
                <a:ext uri="{FF2B5EF4-FFF2-40B4-BE49-F238E27FC236}">
                  <a16:creationId xmlns:a16="http://schemas.microsoft.com/office/drawing/2014/main" id="{6BFBD121-DBE5-6775-A313-E3CFBA1CE7CC}"/>
                </a:ext>
              </a:extLst>
            </p:cNvPr>
            <p:cNvSpPr txBox="1"/>
            <p:nvPr/>
          </p:nvSpPr>
          <p:spPr>
            <a:xfrm>
              <a:off x="4329232" y="53693"/>
              <a:ext cx="962088" cy="5403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sz="2000" dirty="0" err="1"/>
                <a:t>h</a:t>
              </a:r>
              <a:r>
                <a:rPr sz="2000" baseline="-5999" dirty="0" err="1"/>
                <a:t>SLD</a:t>
              </a:r>
              <a:r>
                <a:rPr sz="2000" baseline="-5999" dirty="0"/>
                <a:t>()</a:t>
              </a:r>
            </a:p>
          </p:txBody>
        </p:sp>
      </p:grpSp>
    </p:spTree>
    <p:extLst>
      <p:ext uri="{BB962C8B-B14F-4D97-AF65-F5344CB8AC3E}">
        <p14:creationId xmlns:p14="http://schemas.microsoft.com/office/powerpoint/2010/main" val="755545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6"/>
                                        </p:tgtEl>
                                        <p:attrNameLst>
                                          <p:attrName>style.visibility</p:attrName>
                                        </p:attrNameLst>
                                      </p:cBhvr>
                                      <p:to>
                                        <p:strVal val="visible"/>
                                      </p:to>
                                    </p:set>
                                    <p:animEffect transition="in" filter="box(out)">
                                      <p:cBhvr>
                                        <p:cTn id="7" dur="10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iterate>
                                    <p:tmAbs val="0"/>
                                  </p:iterate>
                                  <p:childTnLst>
                                    <p:set>
                                      <p:cBhvr>
                                        <p:cTn id="11" fill="hold"/>
                                        <p:tgtEl>
                                          <p:spTgt spid="6"/>
                                        </p:tgtEl>
                                        <p:attrNameLst>
                                          <p:attrName>style.visibility</p:attrName>
                                        </p:attrNameLst>
                                      </p:cBhvr>
                                      <p:to>
                                        <p:strVal val="visible"/>
                                      </p:to>
                                    </p:se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0" nodeType="clickEffect">
                                  <p:stCondLst>
                                    <p:cond delay="0"/>
                                  </p:stCondLst>
                                  <p:iterate>
                                    <p:tmAbs val="0"/>
                                  </p:iterate>
                                  <p:childTnLst>
                                    <p:set>
                                      <p:cBhvr>
                                        <p:cTn id="17" fill="hold"/>
                                        <p:tgtEl>
                                          <p:spTgt spid="37"/>
                                        </p:tgtEl>
                                        <p:attrNameLst>
                                          <p:attrName>style.visibility</p:attrName>
                                        </p:attrNameLst>
                                      </p:cBhvr>
                                      <p:to>
                                        <p:strVal val="visible"/>
                                      </p:to>
                                    </p:set>
                                    <p:animEffect transition="in" filter="box(out)">
                                      <p:cBhvr>
                                        <p:cTn id="18" dur="10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iterate>
                                    <p:tmAbs val="0"/>
                                  </p:iterate>
                                  <p:childTnLst>
                                    <p:set>
                                      <p:cBhvr>
                                        <p:cTn id="22" fill="hold"/>
                                        <p:tgtEl>
                                          <p:spTgt spid="19"/>
                                        </p:tgtEl>
                                        <p:attrNameLst>
                                          <p:attrName>style.visibility</p:attrName>
                                        </p:attrNameLst>
                                      </p:cBhvr>
                                      <p:to>
                                        <p:strVal val="visible"/>
                                      </p:to>
                                    </p:se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32" fill="hold" grpId="0" nodeType="clickEffect">
                                  <p:stCondLst>
                                    <p:cond delay="0"/>
                                  </p:stCondLst>
                                  <p:iterate>
                                    <p:tmAbs val="0"/>
                                  </p:iterate>
                                  <p:childTnLst>
                                    <p:set>
                                      <p:cBhvr>
                                        <p:cTn id="28" fill="hold"/>
                                        <p:tgtEl>
                                          <p:spTgt spid="38"/>
                                        </p:tgtEl>
                                        <p:attrNameLst>
                                          <p:attrName>style.visibility</p:attrName>
                                        </p:attrNameLst>
                                      </p:cBhvr>
                                      <p:to>
                                        <p:strVal val="visible"/>
                                      </p:to>
                                    </p:set>
                                    <p:animEffect transition="in" filter="box(out)">
                                      <p:cBhvr>
                                        <p:cTn id="29" dur="1000"/>
                                        <p:tgtEl>
                                          <p:spTgt spid="3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 fill="hold" grpId="0" nodeType="clickEffect">
                                  <p:stCondLst>
                                    <p:cond delay="0"/>
                                  </p:stCondLst>
                                  <p:iterate>
                                    <p:tmAbs val="0"/>
                                  </p:iterate>
                                  <p:childTnLst>
                                    <p:set>
                                      <p:cBhvr>
                                        <p:cTn id="33" fill="hold"/>
                                        <p:tgtEl>
                                          <p:spTgt spid="31"/>
                                        </p:tgtEl>
                                        <p:attrNameLst>
                                          <p:attrName>style.visibility</p:attrName>
                                        </p:attrNameLst>
                                      </p:cBhvr>
                                      <p:to>
                                        <p:strVal val="visible"/>
                                      </p:to>
                                    </p:set>
                                    <p:anim calcmode="lin" valueType="num">
                                      <p:cBhvr>
                                        <p:cTn id="34" dur="1000" fill="hold"/>
                                        <p:tgtEl>
                                          <p:spTgt spid="31"/>
                                        </p:tgtEl>
                                        <p:attrNameLst>
                                          <p:attrName>ppt_x</p:attrName>
                                        </p:attrNameLst>
                                      </p:cBhvr>
                                      <p:tavLst>
                                        <p:tav tm="0">
                                          <p:val>
                                            <p:strVal val="#ppt_x"/>
                                          </p:val>
                                        </p:tav>
                                        <p:tav tm="100000">
                                          <p:val>
                                            <p:strVal val="#ppt_x"/>
                                          </p:val>
                                        </p:tav>
                                      </p:tavLst>
                                    </p:anim>
                                    <p:anim calcmode="lin" valueType="num">
                                      <p:cBhvr>
                                        <p:cTn id="35" dur="10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 presetClass="entr" presetSubtype="32" fill="hold" grpId="0" nodeType="clickEffect">
                                  <p:stCondLst>
                                    <p:cond delay="0"/>
                                  </p:stCondLst>
                                  <p:iterate>
                                    <p:tmAbs val="0"/>
                                  </p:iterate>
                                  <p:childTnLst>
                                    <p:set>
                                      <p:cBhvr>
                                        <p:cTn id="39" fill="hold"/>
                                        <p:tgtEl>
                                          <p:spTgt spid="39"/>
                                        </p:tgtEl>
                                        <p:attrNameLst>
                                          <p:attrName>style.visibility</p:attrName>
                                        </p:attrNameLst>
                                      </p:cBhvr>
                                      <p:to>
                                        <p:strVal val="visible"/>
                                      </p:to>
                                    </p:set>
                                    <p:animEffect transition="in" filter="box(out)">
                                      <p:cBhvr>
                                        <p:cTn id="40"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P spid="19" grpId="0" animBg="1" advAuto="0"/>
      <p:bldP spid="31" grpId="0" animBg="1" advAuto="0"/>
      <p:bldP spid="36" grpId="0" animBg="1" advAuto="0"/>
      <p:bldP spid="37" grpId="0" animBg="1" advAuto="0"/>
      <p:bldP spid="38" grpId="0" animBg="1" advAuto="0"/>
      <p:bldP spid="39"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1">
            <a:extLst>
              <a:ext uri="{FF2B5EF4-FFF2-40B4-BE49-F238E27FC236}">
                <a16:creationId xmlns:a16="http://schemas.microsoft.com/office/drawing/2014/main" id="{1AE7BF67-3FAC-A965-314D-481952273B08}"/>
              </a:ext>
            </a:extLst>
          </p:cNvPr>
          <p:cNvSpPr txBox="1">
            <a:spLocks noGrp="1"/>
          </p:cNvSpPr>
          <p:nvPr>
            <p:ph type="title"/>
          </p:nvPr>
        </p:nvSpPr>
        <p:spPr>
          <a:prstGeom prst="rect">
            <a:avLst/>
          </a:prstGeom>
        </p:spPr>
        <p:txBody>
          <a:bodyPr>
            <a:normAutofit/>
          </a:bodyPr>
          <a:lstStyle>
            <a:lvl1pPr defTabSz="362204">
              <a:defRPr sz="4960"/>
            </a:lvl1pPr>
          </a:lstStyle>
          <a:p>
            <a:r>
              <a:rPr sz="4400" dirty="0"/>
              <a:t>A*-1</a:t>
            </a:r>
          </a:p>
        </p:txBody>
      </p:sp>
      <p:grpSp>
        <p:nvGrpSpPr>
          <p:cNvPr id="6" name="Group">
            <a:extLst>
              <a:ext uri="{FF2B5EF4-FFF2-40B4-BE49-F238E27FC236}">
                <a16:creationId xmlns:a16="http://schemas.microsoft.com/office/drawing/2014/main" id="{7068FCBF-6F49-BCC7-1DCA-D263478F16DF}"/>
              </a:ext>
            </a:extLst>
          </p:cNvPr>
          <p:cNvGrpSpPr/>
          <p:nvPr/>
        </p:nvGrpSpPr>
        <p:grpSpPr>
          <a:xfrm>
            <a:off x="5627828" y="3463289"/>
            <a:ext cx="4949594" cy="2539423"/>
            <a:chOff x="0" y="67072"/>
            <a:chExt cx="7039422" cy="3611622"/>
          </a:xfrm>
        </p:grpSpPr>
        <p:pic>
          <p:nvPicPr>
            <p:cNvPr id="7" name="SL-distance1.pdf" descr="SL-distance1.pdf">
              <a:extLst>
                <a:ext uri="{FF2B5EF4-FFF2-40B4-BE49-F238E27FC236}">
                  <a16:creationId xmlns:a16="http://schemas.microsoft.com/office/drawing/2014/main" id="{2EA205A1-C306-9B6C-2348-5F822846D96B}"/>
                </a:ext>
              </a:extLst>
            </p:cNvPr>
            <p:cNvPicPr>
              <a:picLocks noChangeAspect="1"/>
            </p:cNvPicPr>
            <p:nvPr/>
          </p:nvPicPr>
          <p:blipFill>
            <a:blip r:embed="rId2"/>
            <a:stretch>
              <a:fillRect/>
            </a:stretch>
          </p:blipFill>
          <p:spPr>
            <a:xfrm>
              <a:off x="3621" y="795793"/>
              <a:ext cx="7035801" cy="2882901"/>
            </a:xfrm>
            <a:prstGeom prst="rect">
              <a:avLst/>
            </a:prstGeom>
            <a:ln w="38100" cap="flat">
              <a:solidFill>
                <a:srgbClr val="000000"/>
              </a:solidFill>
              <a:prstDash val="solid"/>
              <a:miter lim="400000"/>
            </a:ln>
            <a:effectLst/>
          </p:spPr>
        </p:pic>
        <p:sp>
          <p:nvSpPr>
            <p:cNvPr id="8" name="Straight line distance to…">
              <a:extLst>
                <a:ext uri="{FF2B5EF4-FFF2-40B4-BE49-F238E27FC236}">
                  <a16:creationId xmlns:a16="http://schemas.microsoft.com/office/drawing/2014/main" id="{BB59F72B-8EB9-B7C8-2015-C91AB347AB9F}"/>
                </a:ext>
              </a:extLst>
            </p:cNvPr>
            <p:cNvSpPr txBox="1"/>
            <p:nvPr/>
          </p:nvSpPr>
          <p:spPr>
            <a:xfrm>
              <a:off x="0" y="67072"/>
              <a:ext cx="3004813" cy="7491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lgn="l">
                <a:defRPr sz="2100"/>
              </a:pPr>
              <a:r>
                <a:rPr sz="1477"/>
                <a:t>Straight line distance to </a:t>
              </a:r>
            </a:p>
            <a:p>
              <a:pPr algn="l">
                <a:defRPr sz="2100"/>
              </a:pPr>
              <a:r>
                <a:rPr sz="1477"/>
                <a:t>Bucharest from any city</a:t>
              </a:r>
            </a:p>
          </p:txBody>
        </p:sp>
        <p:sp>
          <p:nvSpPr>
            <p:cNvPr id="9" name="h(n) = hSLD(n)">
              <a:extLst>
                <a:ext uri="{FF2B5EF4-FFF2-40B4-BE49-F238E27FC236}">
                  <a16:creationId xmlns:a16="http://schemas.microsoft.com/office/drawing/2014/main" id="{95DB2548-CF5C-D3BB-7893-1D90617BCA4A}"/>
                </a:ext>
              </a:extLst>
            </p:cNvPr>
            <p:cNvSpPr txBox="1"/>
            <p:nvPr/>
          </p:nvSpPr>
          <p:spPr>
            <a:xfrm>
              <a:off x="3466954" y="134033"/>
              <a:ext cx="1481889" cy="379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sz="1266" i="1">
                  <a:latin typeface="Helvetica"/>
                  <a:ea typeface="Helvetica"/>
                  <a:cs typeface="Helvetica"/>
                  <a:sym typeface="Helvetica"/>
                </a:rPr>
                <a:t>h(n)</a:t>
              </a:r>
              <a:r>
                <a:rPr sz="1266"/>
                <a:t> = </a:t>
              </a:r>
              <a:r>
                <a:rPr sz="1266" i="1">
                  <a:latin typeface="Helvetica"/>
                  <a:ea typeface="Helvetica"/>
                  <a:cs typeface="Helvetica"/>
                  <a:sym typeface="Helvetica"/>
                </a:rPr>
                <a:t>h</a:t>
              </a:r>
              <a:r>
                <a:rPr sz="1266" i="1" baseline="-5999">
                  <a:latin typeface="Helvetica"/>
                  <a:ea typeface="Helvetica"/>
                  <a:cs typeface="Helvetica"/>
                  <a:sym typeface="Helvetica"/>
                </a:rPr>
                <a:t>SLD</a:t>
              </a:r>
              <a:r>
                <a:rPr sz="1266" i="1">
                  <a:latin typeface="Helvetica"/>
                  <a:ea typeface="Helvetica"/>
                  <a:cs typeface="Helvetica"/>
                  <a:sym typeface="Helvetica"/>
                </a:rPr>
                <a:t>(n)</a:t>
              </a:r>
            </a:p>
          </p:txBody>
        </p:sp>
      </p:grpSp>
      <p:pic>
        <p:nvPicPr>
          <p:cNvPr id="10" name="romania_map1.pdf" descr="romania_map1.pdf">
            <a:extLst>
              <a:ext uri="{FF2B5EF4-FFF2-40B4-BE49-F238E27FC236}">
                <a16:creationId xmlns:a16="http://schemas.microsoft.com/office/drawing/2014/main" id="{5B6141D9-4A2A-69BF-B50E-8033D45D3F71}"/>
              </a:ext>
            </a:extLst>
          </p:cNvPr>
          <p:cNvPicPr>
            <a:picLocks noChangeAspect="1"/>
          </p:cNvPicPr>
          <p:nvPr/>
        </p:nvPicPr>
        <p:blipFill>
          <a:blip r:embed="rId3"/>
          <a:stretch>
            <a:fillRect/>
          </a:stretch>
        </p:blipFill>
        <p:spPr>
          <a:xfrm>
            <a:off x="1890450" y="3951251"/>
            <a:ext cx="3108716" cy="1834190"/>
          </a:xfrm>
          <a:prstGeom prst="rect">
            <a:avLst/>
          </a:prstGeom>
          <a:ln w="25400">
            <a:solidFill>
              <a:srgbClr val="000000"/>
            </a:solidFill>
            <a:miter lim="400000"/>
          </a:ln>
        </p:spPr>
      </p:pic>
      <p:sp>
        <p:nvSpPr>
          <p:cNvPr id="11" name="f(n) = g(n) + h(n)…">
            <a:extLst>
              <a:ext uri="{FF2B5EF4-FFF2-40B4-BE49-F238E27FC236}">
                <a16:creationId xmlns:a16="http://schemas.microsoft.com/office/drawing/2014/main" id="{32C03BDA-416D-EC12-7D22-957FAB54124C}"/>
              </a:ext>
            </a:extLst>
          </p:cNvPr>
          <p:cNvSpPr txBox="1"/>
          <p:nvPr/>
        </p:nvSpPr>
        <p:spPr>
          <a:xfrm>
            <a:off x="1701616" y="2519734"/>
            <a:ext cx="8329288" cy="903132"/>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lgn="l"/>
            <a:r>
              <a:rPr i="1" dirty="0">
                <a:ea typeface="Helvetica"/>
                <a:cs typeface="Helvetica"/>
                <a:sym typeface="Helvetica"/>
              </a:rPr>
              <a:t>f(n)</a:t>
            </a:r>
            <a:r>
              <a:rPr dirty="0"/>
              <a:t> = </a:t>
            </a:r>
            <a:r>
              <a:rPr i="1" dirty="0">
                <a:ea typeface="Helvetica"/>
                <a:cs typeface="Helvetica"/>
                <a:sym typeface="Helvetica"/>
              </a:rPr>
              <a:t>g(n)</a:t>
            </a:r>
            <a:r>
              <a:rPr dirty="0"/>
              <a:t> + </a:t>
            </a:r>
            <a:r>
              <a:rPr i="1" dirty="0">
                <a:ea typeface="Helvetica"/>
                <a:cs typeface="Helvetica"/>
                <a:sym typeface="Helvetica"/>
              </a:rPr>
              <a:t>h(n)</a:t>
            </a:r>
          </a:p>
          <a:p>
            <a:pPr algn="l"/>
            <a:r>
              <a:rPr i="1" dirty="0">
                <a:ea typeface="Helvetica"/>
                <a:cs typeface="Helvetica"/>
                <a:sym typeface="Helvetica"/>
              </a:rPr>
              <a:t>g(n)</a:t>
            </a:r>
            <a:r>
              <a:rPr dirty="0"/>
              <a:t> - Actual distance from root node to </a:t>
            </a:r>
            <a:r>
              <a:rPr i="1" dirty="0">
                <a:ea typeface="Helvetica"/>
                <a:cs typeface="Helvetica"/>
                <a:sym typeface="Helvetica"/>
              </a:rPr>
              <a:t>n</a:t>
            </a:r>
          </a:p>
          <a:p>
            <a:pPr algn="l"/>
            <a:r>
              <a:rPr i="1" dirty="0">
                <a:ea typeface="Helvetica"/>
                <a:cs typeface="Helvetica"/>
                <a:sym typeface="Helvetica"/>
              </a:rPr>
              <a:t>h(n)</a:t>
            </a:r>
            <a:r>
              <a:rPr dirty="0"/>
              <a:t> - </a:t>
            </a:r>
            <a:r>
              <a:rPr i="1" dirty="0" err="1">
                <a:ea typeface="Helvetica"/>
                <a:cs typeface="Helvetica"/>
                <a:sym typeface="Helvetica"/>
              </a:rPr>
              <a:t>h</a:t>
            </a:r>
            <a:r>
              <a:rPr i="1" baseline="-5999" dirty="0" err="1">
                <a:ea typeface="Helvetica"/>
                <a:cs typeface="Helvetica"/>
                <a:sym typeface="Helvetica"/>
              </a:rPr>
              <a:t>SLD</a:t>
            </a:r>
            <a:r>
              <a:rPr i="1" dirty="0">
                <a:ea typeface="Helvetica"/>
                <a:cs typeface="Helvetica"/>
                <a:sym typeface="Helvetica"/>
              </a:rPr>
              <a:t>(n)</a:t>
            </a:r>
            <a:r>
              <a:rPr dirty="0"/>
              <a:t> straight line distance from </a:t>
            </a:r>
            <a:r>
              <a:rPr i="1" dirty="0">
                <a:ea typeface="Helvetica"/>
                <a:cs typeface="Helvetica"/>
                <a:sym typeface="Helvetica"/>
              </a:rPr>
              <a:t>n</a:t>
            </a:r>
            <a:r>
              <a:rPr dirty="0"/>
              <a:t> to Bucharest </a:t>
            </a:r>
          </a:p>
        </p:txBody>
      </p:sp>
      <p:sp>
        <p:nvSpPr>
          <p:cNvPr id="12" name="Heuristic (with Bucharest as goal):">
            <a:extLst>
              <a:ext uri="{FF2B5EF4-FFF2-40B4-BE49-F238E27FC236}">
                <a16:creationId xmlns:a16="http://schemas.microsoft.com/office/drawing/2014/main" id="{1D2F8EF3-9826-C46B-6EB1-A337236CB57F}"/>
              </a:ext>
            </a:extLst>
          </p:cNvPr>
          <p:cNvSpPr txBox="1"/>
          <p:nvPr/>
        </p:nvSpPr>
        <p:spPr>
          <a:xfrm>
            <a:off x="1601179" y="2115161"/>
            <a:ext cx="4494821" cy="4183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200">
                <a:solidFill>
                  <a:srgbClr val="FF2600"/>
                </a:solidFill>
              </a:defRPr>
            </a:lvl1pPr>
          </a:lstStyle>
          <a:p>
            <a:r>
              <a:rPr sz="2250" dirty="0"/>
              <a:t>Heuristic (with Bucharest as goal):</a:t>
            </a:r>
          </a:p>
        </p:txBody>
      </p:sp>
      <p:sp>
        <p:nvSpPr>
          <p:cNvPr id="13" name="g(n)">
            <a:extLst>
              <a:ext uri="{FF2B5EF4-FFF2-40B4-BE49-F238E27FC236}">
                <a16:creationId xmlns:a16="http://schemas.microsoft.com/office/drawing/2014/main" id="{38C36E5B-3023-727A-9937-B0418BD06688}"/>
              </a:ext>
            </a:extLst>
          </p:cNvPr>
          <p:cNvSpPr txBox="1"/>
          <p:nvPr/>
        </p:nvSpPr>
        <p:spPr>
          <a:xfrm>
            <a:off x="1933261" y="3544320"/>
            <a:ext cx="360676"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1266"/>
              <a:t>g(n)</a:t>
            </a:r>
          </a:p>
        </p:txBody>
      </p:sp>
      <p:sp>
        <p:nvSpPr>
          <p:cNvPr id="14" name="A* Tree-like Search">
            <a:extLst>
              <a:ext uri="{FF2B5EF4-FFF2-40B4-BE49-F238E27FC236}">
                <a16:creationId xmlns:a16="http://schemas.microsoft.com/office/drawing/2014/main" id="{2CD8C778-6755-41F3-AACD-2AC39507A091}"/>
              </a:ext>
            </a:extLst>
          </p:cNvPr>
          <p:cNvSpPr txBox="1"/>
          <p:nvPr/>
        </p:nvSpPr>
        <p:spPr>
          <a:xfrm>
            <a:off x="9932173" y="566643"/>
            <a:ext cx="1930017" cy="331758"/>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400">
                <a:solidFill>
                  <a:srgbClr val="FFFFFF"/>
                </a:solidFill>
              </a:defRPr>
            </a:lvl1pPr>
          </a:lstStyle>
          <a:p>
            <a:r>
              <a:rPr sz="1687" dirty="0"/>
              <a:t>A* Tree-like Search</a:t>
            </a:r>
          </a:p>
        </p:txBody>
      </p:sp>
      <p:pic>
        <p:nvPicPr>
          <p:cNvPr id="15" name="astar1.pdf" descr="astar1.pdf">
            <a:extLst>
              <a:ext uri="{FF2B5EF4-FFF2-40B4-BE49-F238E27FC236}">
                <a16:creationId xmlns:a16="http://schemas.microsoft.com/office/drawing/2014/main" id="{CABC4DC9-7A20-9299-B6E8-114F7BD71A39}"/>
              </a:ext>
            </a:extLst>
          </p:cNvPr>
          <p:cNvPicPr>
            <a:picLocks noChangeAspect="1"/>
          </p:cNvPicPr>
          <p:nvPr/>
        </p:nvPicPr>
        <p:blipFill>
          <a:blip r:embed="rId5"/>
          <a:stretch>
            <a:fillRect/>
          </a:stretch>
        </p:blipFill>
        <p:spPr>
          <a:xfrm>
            <a:off x="2335651" y="1013312"/>
            <a:ext cx="7143751" cy="562571"/>
          </a:xfrm>
          <a:prstGeom prst="rect">
            <a:avLst/>
          </a:prstGeom>
          <a:ln w="12700">
            <a:miter lim="400000"/>
          </a:ln>
        </p:spPr>
      </p:pic>
      <p:sp>
        <p:nvSpPr>
          <p:cNvPr id="16" name="g(Arad)+h(Arad)">
            <a:extLst>
              <a:ext uri="{FF2B5EF4-FFF2-40B4-BE49-F238E27FC236}">
                <a16:creationId xmlns:a16="http://schemas.microsoft.com/office/drawing/2014/main" id="{697A905F-AF48-E588-0F02-44043E46B8E6}"/>
              </a:ext>
            </a:extLst>
          </p:cNvPr>
          <p:cNvSpPr txBox="1"/>
          <p:nvPr/>
        </p:nvSpPr>
        <p:spPr>
          <a:xfrm>
            <a:off x="6056355" y="1452417"/>
            <a:ext cx="1425070" cy="287579"/>
          </a:xfrm>
          <a:prstGeom prst="rect">
            <a:avLst/>
          </a:prstGeom>
          <a:blipFill>
            <a:blip r:embed="rId6"/>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300">
                <a:solidFill>
                  <a:srgbClr val="FFFFFF"/>
                </a:solidFill>
              </a:defRPr>
            </a:lvl1pPr>
          </a:lstStyle>
          <a:p>
            <a:r>
              <a:rPr sz="1400" dirty="0"/>
              <a:t>g(Arad)+h(Arad)</a:t>
            </a:r>
          </a:p>
        </p:txBody>
      </p:sp>
    </p:spTree>
    <p:extLst>
      <p:ext uri="{BB962C8B-B14F-4D97-AF65-F5344CB8AC3E}">
        <p14:creationId xmlns:p14="http://schemas.microsoft.com/office/powerpoint/2010/main" val="263061693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2">
            <a:extLst>
              <a:ext uri="{FF2B5EF4-FFF2-40B4-BE49-F238E27FC236}">
                <a16:creationId xmlns:a16="http://schemas.microsoft.com/office/drawing/2014/main" id="{B8D46DD2-8E14-8A71-6954-292C329DB159}"/>
              </a:ext>
            </a:extLst>
          </p:cNvPr>
          <p:cNvSpPr txBox="1">
            <a:spLocks noGrp="1"/>
          </p:cNvSpPr>
          <p:nvPr>
            <p:ph type="title"/>
          </p:nvPr>
        </p:nvSpPr>
        <p:spPr>
          <a:prstGeom prst="rect">
            <a:avLst/>
          </a:prstGeom>
        </p:spPr>
        <p:txBody>
          <a:bodyPr>
            <a:normAutofit/>
          </a:bodyPr>
          <a:lstStyle>
            <a:lvl1pPr defTabSz="362204">
              <a:defRPr sz="4960"/>
            </a:lvl1pPr>
          </a:lstStyle>
          <a:p>
            <a:r>
              <a:rPr sz="4400" dirty="0"/>
              <a:t>A*-2</a:t>
            </a:r>
          </a:p>
        </p:txBody>
      </p:sp>
      <p:pic>
        <p:nvPicPr>
          <p:cNvPr id="6" name="astar2.pdf" descr="astar2.pdf">
            <a:extLst>
              <a:ext uri="{FF2B5EF4-FFF2-40B4-BE49-F238E27FC236}">
                <a16:creationId xmlns:a16="http://schemas.microsoft.com/office/drawing/2014/main" id="{59EF5A7B-5142-4893-7588-0896585EC46E}"/>
              </a:ext>
            </a:extLst>
          </p:cNvPr>
          <p:cNvPicPr>
            <a:picLocks noChangeAspect="1"/>
          </p:cNvPicPr>
          <p:nvPr/>
        </p:nvPicPr>
        <p:blipFill>
          <a:blip r:embed="rId2"/>
          <a:stretch>
            <a:fillRect/>
          </a:stretch>
        </p:blipFill>
        <p:spPr>
          <a:xfrm>
            <a:off x="2336770" y="1009030"/>
            <a:ext cx="7161610" cy="1071563"/>
          </a:xfrm>
          <a:prstGeom prst="rect">
            <a:avLst/>
          </a:prstGeom>
          <a:ln w="12700">
            <a:miter lim="400000"/>
          </a:ln>
        </p:spPr>
      </p:pic>
      <p:grpSp>
        <p:nvGrpSpPr>
          <p:cNvPr id="7" name="Group">
            <a:extLst>
              <a:ext uri="{FF2B5EF4-FFF2-40B4-BE49-F238E27FC236}">
                <a16:creationId xmlns:a16="http://schemas.microsoft.com/office/drawing/2014/main" id="{44968E51-D1D0-0207-9639-1AB248479353}"/>
              </a:ext>
            </a:extLst>
          </p:cNvPr>
          <p:cNvGrpSpPr/>
          <p:nvPr/>
        </p:nvGrpSpPr>
        <p:grpSpPr>
          <a:xfrm>
            <a:off x="5627828" y="3463289"/>
            <a:ext cx="4949594" cy="2539423"/>
            <a:chOff x="0" y="67072"/>
            <a:chExt cx="7039422" cy="3611622"/>
          </a:xfrm>
        </p:grpSpPr>
        <p:pic>
          <p:nvPicPr>
            <p:cNvPr id="8" name="SL-distance1.pdf" descr="SL-distance1.pdf">
              <a:extLst>
                <a:ext uri="{FF2B5EF4-FFF2-40B4-BE49-F238E27FC236}">
                  <a16:creationId xmlns:a16="http://schemas.microsoft.com/office/drawing/2014/main" id="{986A3322-F3DE-0A1E-AB54-8600A3F10E57}"/>
                </a:ext>
              </a:extLst>
            </p:cNvPr>
            <p:cNvPicPr>
              <a:picLocks noChangeAspect="1"/>
            </p:cNvPicPr>
            <p:nvPr/>
          </p:nvPicPr>
          <p:blipFill>
            <a:blip r:embed="rId3"/>
            <a:stretch>
              <a:fillRect/>
            </a:stretch>
          </p:blipFill>
          <p:spPr>
            <a:xfrm>
              <a:off x="3621" y="795793"/>
              <a:ext cx="7035801" cy="2882901"/>
            </a:xfrm>
            <a:prstGeom prst="rect">
              <a:avLst/>
            </a:prstGeom>
            <a:ln w="38100" cap="flat">
              <a:solidFill>
                <a:srgbClr val="000000"/>
              </a:solidFill>
              <a:prstDash val="solid"/>
              <a:miter lim="400000"/>
            </a:ln>
            <a:effectLst/>
          </p:spPr>
        </p:pic>
        <p:sp>
          <p:nvSpPr>
            <p:cNvPr id="9" name="Straight line distance to…">
              <a:extLst>
                <a:ext uri="{FF2B5EF4-FFF2-40B4-BE49-F238E27FC236}">
                  <a16:creationId xmlns:a16="http://schemas.microsoft.com/office/drawing/2014/main" id="{9A230A71-03D7-708A-23EE-54EE0154BE99}"/>
                </a:ext>
              </a:extLst>
            </p:cNvPr>
            <p:cNvSpPr txBox="1"/>
            <p:nvPr/>
          </p:nvSpPr>
          <p:spPr>
            <a:xfrm>
              <a:off x="0" y="67072"/>
              <a:ext cx="3004813" cy="7491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lgn="l">
                <a:defRPr sz="2100"/>
              </a:pPr>
              <a:r>
                <a:rPr sz="1477"/>
                <a:t>Straight line distance to </a:t>
              </a:r>
            </a:p>
            <a:p>
              <a:pPr algn="l">
                <a:defRPr sz="2100"/>
              </a:pPr>
              <a:r>
                <a:rPr sz="1477"/>
                <a:t>Bucharest from any city</a:t>
              </a:r>
            </a:p>
          </p:txBody>
        </p:sp>
        <p:sp>
          <p:nvSpPr>
            <p:cNvPr id="10" name="h(n) = hSLD(n)">
              <a:extLst>
                <a:ext uri="{FF2B5EF4-FFF2-40B4-BE49-F238E27FC236}">
                  <a16:creationId xmlns:a16="http://schemas.microsoft.com/office/drawing/2014/main" id="{C54F3416-94CA-3570-98B9-E51D8ABF6FB0}"/>
                </a:ext>
              </a:extLst>
            </p:cNvPr>
            <p:cNvSpPr txBox="1"/>
            <p:nvPr/>
          </p:nvSpPr>
          <p:spPr>
            <a:xfrm>
              <a:off x="3466954" y="134033"/>
              <a:ext cx="1481889" cy="379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sz="1266" i="1">
                  <a:latin typeface="Helvetica"/>
                  <a:ea typeface="Helvetica"/>
                  <a:cs typeface="Helvetica"/>
                  <a:sym typeface="Helvetica"/>
                </a:rPr>
                <a:t>h(n)</a:t>
              </a:r>
              <a:r>
                <a:rPr sz="1266"/>
                <a:t> = </a:t>
              </a:r>
              <a:r>
                <a:rPr sz="1266" i="1">
                  <a:latin typeface="Helvetica"/>
                  <a:ea typeface="Helvetica"/>
                  <a:cs typeface="Helvetica"/>
                  <a:sym typeface="Helvetica"/>
                </a:rPr>
                <a:t>h</a:t>
              </a:r>
              <a:r>
                <a:rPr sz="1266" i="1" baseline="-5999">
                  <a:latin typeface="Helvetica"/>
                  <a:ea typeface="Helvetica"/>
                  <a:cs typeface="Helvetica"/>
                  <a:sym typeface="Helvetica"/>
                </a:rPr>
                <a:t>SLD</a:t>
              </a:r>
              <a:r>
                <a:rPr sz="1266" i="1">
                  <a:latin typeface="Helvetica"/>
                  <a:ea typeface="Helvetica"/>
                  <a:cs typeface="Helvetica"/>
                  <a:sym typeface="Helvetica"/>
                </a:rPr>
                <a:t>(n)</a:t>
              </a:r>
            </a:p>
          </p:txBody>
        </p:sp>
      </p:grpSp>
      <p:pic>
        <p:nvPicPr>
          <p:cNvPr id="11" name="romania_map1.pdf" descr="romania_map1.pdf">
            <a:extLst>
              <a:ext uri="{FF2B5EF4-FFF2-40B4-BE49-F238E27FC236}">
                <a16:creationId xmlns:a16="http://schemas.microsoft.com/office/drawing/2014/main" id="{B2FFBC77-71D6-D9F5-3398-F10B306BC5DD}"/>
              </a:ext>
            </a:extLst>
          </p:cNvPr>
          <p:cNvPicPr>
            <a:picLocks noChangeAspect="1"/>
          </p:cNvPicPr>
          <p:nvPr/>
        </p:nvPicPr>
        <p:blipFill>
          <a:blip r:embed="rId4"/>
          <a:stretch>
            <a:fillRect/>
          </a:stretch>
        </p:blipFill>
        <p:spPr>
          <a:xfrm>
            <a:off x="1890450" y="3951251"/>
            <a:ext cx="3108716" cy="1834190"/>
          </a:xfrm>
          <a:prstGeom prst="rect">
            <a:avLst/>
          </a:prstGeom>
          <a:ln w="25400">
            <a:solidFill>
              <a:srgbClr val="000000"/>
            </a:solidFill>
            <a:miter lim="400000"/>
          </a:ln>
        </p:spPr>
      </p:pic>
      <p:sp>
        <p:nvSpPr>
          <p:cNvPr id="12" name="g(n)">
            <a:extLst>
              <a:ext uri="{FF2B5EF4-FFF2-40B4-BE49-F238E27FC236}">
                <a16:creationId xmlns:a16="http://schemas.microsoft.com/office/drawing/2014/main" id="{924E6E27-D190-2139-CA83-A9E62E3B1E2B}"/>
              </a:ext>
            </a:extLst>
          </p:cNvPr>
          <p:cNvSpPr txBox="1"/>
          <p:nvPr/>
        </p:nvSpPr>
        <p:spPr>
          <a:xfrm>
            <a:off x="1933261" y="3544320"/>
            <a:ext cx="360676"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1266"/>
              <a:t>g(n)</a:t>
            </a:r>
          </a:p>
        </p:txBody>
      </p:sp>
      <p:sp>
        <p:nvSpPr>
          <p:cNvPr id="13" name="A* Tree-like Search">
            <a:extLst>
              <a:ext uri="{FF2B5EF4-FFF2-40B4-BE49-F238E27FC236}">
                <a16:creationId xmlns:a16="http://schemas.microsoft.com/office/drawing/2014/main" id="{F66C605D-1972-0363-44B8-2674F79A349E}"/>
              </a:ext>
            </a:extLst>
          </p:cNvPr>
          <p:cNvSpPr txBox="1"/>
          <p:nvPr/>
        </p:nvSpPr>
        <p:spPr>
          <a:xfrm>
            <a:off x="9932173" y="566643"/>
            <a:ext cx="1930017" cy="331758"/>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solidFill>
                  <a:srgbClr val="FFFFFF"/>
                </a:solidFill>
              </a:defRPr>
            </a:lvl1pPr>
          </a:lstStyle>
          <a:p>
            <a:r>
              <a:rPr sz="1687" dirty="0"/>
              <a:t>A* Tree-like Search</a:t>
            </a:r>
          </a:p>
        </p:txBody>
      </p:sp>
    </p:spTree>
    <p:extLst>
      <p:ext uri="{BB962C8B-B14F-4D97-AF65-F5344CB8AC3E}">
        <p14:creationId xmlns:p14="http://schemas.microsoft.com/office/powerpoint/2010/main" val="32058316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6"/>
                                        </p:tgtEl>
                                        <p:attrNameLst>
                                          <p:attrName>style.visibility</p:attrName>
                                        </p:attrNameLst>
                                      </p:cBhvr>
                                      <p:to>
                                        <p:strVal val="visible"/>
                                      </p:to>
                                    </p:set>
                                    <p:anim calcmode="lin" valueType="num">
                                      <p:cBhvr>
                                        <p:cTn id="7" dur="1000" fill="hold"/>
                                        <p:tgtEl>
                                          <p:spTgt spid="6"/>
                                        </p:tgtEl>
                                        <p:attrNameLst>
                                          <p:attrName>ppt_x</p:attrName>
                                        </p:attrNameLst>
                                      </p:cBhvr>
                                      <p:tavLst>
                                        <p:tav tm="0">
                                          <p:val>
                                            <p:strVal val="#ppt_x"/>
                                          </p:val>
                                        </p:tav>
                                        <p:tav tm="100000">
                                          <p:val>
                                            <p:strVal val="#ppt_x"/>
                                          </p:val>
                                        </p:tav>
                                      </p:tavLst>
                                    </p:anim>
                                    <p:anim calcmode="lin" valueType="num">
                                      <p:cBhvr>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3">
            <a:extLst>
              <a:ext uri="{FF2B5EF4-FFF2-40B4-BE49-F238E27FC236}">
                <a16:creationId xmlns:a16="http://schemas.microsoft.com/office/drawing/2014/main" id="{24629AA5-6DEB-2ED5-F748-279BE8950DE0}"/>
              </a:ext>
            </a:extLst>
          </p:cNvPr>
          <p:cNvSpPr txBox="1">
            <a:spLocks noGrp="1"/>
          </p:cNvSpPr>
          <p:nvPr>
            <p:ph type="title"/>
          </p:nvPr>
        </p:nvSpPr>
        <p:spPr>
          <a:prstGeom prst="rect">
            <a:avLst/>
          </a:prstGeom>
        </p:spPr>
        <p:txBody>
          <a:bodyPr>
            <a:normAutofit/>
          </a:bodyPr>
          <a:lstStyle>
            <a:lvl1pPr defTabSz="362204">
              <a:defRPr sz="4960"/>
            </a:lvl1pPr>
          </a:lstStyle>
          <a:p>
            <a:r>
              <a:rPr sz="4400" dirty="0"/>
              <a:t>A*-3</a:t>
            </a:r>
          </a:p>
        </p:txBody>
      </p:sp>
      <p:pic>
        <p:nvPicPr>
          <p:cNvPr id="6" name="astar1.pdf" descr="astar1.pdf">
            <a:extLst>
              <a:ext uri="{FF2B5EF4-FFF2-40B4-BE49-F238E27FC236}">
                <a16:creationId xmlns:a16="http://schemas.microsoft.com/office/drawing/2014/main" id="{727880E5-9D65-931D-95A4-24DF4A90AC36}"/>
              </a:ext>
            </a:extLst>
          </p:cNvPr>
          <p:cNvPicPr>
            <a:picLocks noChangeAspect="1"/>
          </p:cNvPicPr>
          <p:nvPr/>
        </p:nvPicPr>
        <p:blipFill>
          <a:blip r:embed="rId2"/>
          <a:stretch>
            <a:fillRect/>
          </a:stretch>
        </p:blipFill>
        <p:spPr>
          <a:xfrm>
            <a:off x="2335651" y="927903"/>
            <a:ext cx="7143751" cy="562571"/>
          </a:xfrm>
          <a:prstGeom prst="rect">
            <a:avLst/>
          </a:prstGeom>
          <a:ln w="12700">
            <a:miter lim="400000"/>
          </a:ln>
        </p:spPr>
      </p:pic>
      <p:pic>
        <p:nvPicPr>
          <p:cNvPr id="7" name="astar2.pdf" descr="astar2.pdf">
            <a:extLst>
              <a:ext uri="{FF2B5EF4-FFF2-40B4-BE49-F238E27FC236}">
                <a16:creationId xmlns:a16="http://schemas.microsoft.com/office/drawing/2014/main" id="{AEC7E806-CB1F-72AC-F04E-0406B939E163}"/>
              </a:ext>
            </a:extLst>
          </p:cNvPr>
          <p:cNvPicPr>
            <a:picLocks noChangeAspect="1"/>
          </p:cNvPicPr>
          <p:nvPr/>
        </p:nvPicPr>
        <p:blipFill>
          <a:blip r:embed="rId3"/>
          <a:stretch>
            <a:fillRect/>
          </a:stretch>
        </p:blipFill>
        <p:spPr>
          <a:xfrm>
            <a:off x="2326722" y="943718"/>
            <a:ext cx="7161610" cy="1071563"/>
          </a:xfrm>
          <a:prstGeom prst="rect">
            <a:avLst/>
          </a:prstGeom>
          <a:ln w="12700">
            <a:miter lim="400000"/>
          </a:ln>
        </p:spPr>
      </p:pic>
      <p:pic>
        <p:nvPicPr>
          <p:cNvPr id="8" name="astar3.pdf" descr="astar3.pdf">
            <a:extLst>
              <a:ext uri="{FF2B5EF4-FFF2-40B4-BE49-F238E27FC236}">
                <a16:creationId xmlns:a16="http://schemas.microsoft.com/office/drawing/2014/main" id="{462AFF3B-483F-8733-2749-2548C7790650}"/>
              </a:ext>
            </a:extLst>
          </p:cNvPr>
          <p:cNvPicPr>
            <a:picLocks noChangeAspect="1"/>
          </p:cNvPicPr>
          <p:nvPr/>
        </p:nvPicPr>
        <p:blipFill>
          <a:blip r:embed="rId4"/>
          <a:stretch>
            <a:fillRect/>
          </a:stretch>
        </p:blipFill>
        <p:spPr>
          <a:xfrm>
            <a:off x="2340116" y="962870"/>
            <a:ext cx="7134821" cy="1598415"/>
          </a:xfrm>
          <a:prstGeom prst="rect">
            <a:avLst/>
          </a:prstGeom>
          <a:ln w="12700">
            <a:miter lim="400000"/>
          </a:ln>
        </p:spPr>
      </p:pic>
      <p:grpSp>
        <p:nvGrpSpPr>
          <p:cNvPr id="9" name="Group">
            <a:extLst>
              <a:ext uri="{FF2B5EF4-FFF2-40B4-BE49-F238E27FC236}">
                <a16:creationId xmlns:a16="http://schemas.microsoft.com/office/drawing/2014/main" id="{4CFA3AB3-7A0B-934F-01D1-6D652ED871AD}"/>
              </a:ext>
            </a:extLst>
          </p:cNvPr>
          <p:cNvGrpSpPr/>
          <p:nvPr/>
        </p:nvGrpSpPr>
        <p:grpSpPr>
          <a:xfrm>
            <a:off x="5627828" y="3463289"/>
            <a:ext cx="4949594" cy="2539423"/>
            <a:chOff x="0" y="67072"/>
            <a:chExt cx="7039422" cy="3611622"/>
          </a:xfrm>
        </p:grpSpPr>
        <p:pic>
          <p:nvPicPr>
            <p:cNvPr id="10" name="SL-distance1.pdf" descr="SL-distance1.pdf">
              <a:extLst>
                <a:ext uri="{FF2B5EF4-FFF2-40B4-BE49-F238E27FC236}">
                  <a16:creationId xmlns:a16="http://schemas.microsoft.com/office/drawing/2014/main" id="{E569D52C-9C8D-904F-9628-AD88616D1DE4}"/>
                </a:ext>
              </a:extLst>
            </p:cNvPr>
            <p:cNvPicPr>
              <a:picLocks noChangeAspect="1"/>
            </p:cNvPicPr>
            <p:nvPr/>
          </p:nvPicPr>
          <p:blipFill>
            <a:blip r:embed="rId5"/>
            <a:stretch>
              <a:fillRect/>
            </a:stretch>
          </p:blipFill>
          <p:spPr>
            <a:xfrm>
              <a:off x="3621" y="795793"/>
              <a:ext cx="7035801" cy="2882901"/>
            </a:xfrm>
            <a:prstGeom prst="rect">
              <a:avLst/>
            </a:prstGeom>
            <a:ln w="38100" cap="flat">
              <a:solidFill>
                <a:srgbClr val="000000"/>
              </a:solidFill>
              <a:prstDash val="solid"/>
              <a:miter lim="400000"/>
            </a:ln>
            <a:effectLst/>
          </p:spPr>
        </p:pic>
        <p:sp>
          <p:nvSpPr>
            <p:cNvPr id="11" name="Straight line distance to…">
              <a:extLst>
                <a:ext uri="{FF2B5EF4-FFF2-40B4-BE49-F238E27FC236}">
                  <a16:creationId xmlns:a16="http://schemas.microsoft.com/office/drawing/2014/main" id="{1DC1C7B4-A3FD-2AB6-DFFF-E40989374D63}"/>
                </a:ext>
              </a:extLst>
            </p:cNvPr>
            <p:cNvSpPr txBox="1"/>
            <p:nvPr/>
          </p:nvSpPr>
          <p:spPr>
            <a:xfrm>
              <a:off x="0" y="67072"/>
              <a:ext cx="3004813" cy="7491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lgn="l">
                <a:defRPr sz="2100"/>
              </a:pPr>
              <a:r>
                <a:rPr sz="1477"/>
                <a:t>Straight line distance to </a:t>
              </a:r>
            </a:p>
            <a:p>
              <a:pPr algn="l">
                <a:defRPr sz="2100"/>
              </a:pPr>
              <a:r>
                <a:rPr sz="1477"/>
                <a:t>Bucharest from any city</a:t>
              </a:r>
            </a:p>
          </p:txBody>
        </p:sp>
        <p:sp>
          <p:nvSpPr>
            <p:cNvPr id="12" name="h(n) = hSLD(n)">
              <a:extLst>
                <a:ext uri="{FF2B5EF4-FFF2-40B4-BE49-F238E27FC236}">
                  <a16:creationId xmlns:a16="http://schemas.microsoft.com/office/drawing/2014/main" id="{E27F8F69-BE85-ED7D-D1E3-D6E4E1EA9DA5}"/>
                </a:ext>
              </a:extLst>
            </p:cNvPr>
            <p:cNvSpPr txBox="1"/>
            <p:nvPr/>
          </p:nvSpPr>
          <p:spPr>
            <a:xfrm>
              <a:off x="3466954" y="134033"/>
              <a:ext cx="1481889" cy="379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sz="1266" i="1">
                  <a:latin typeface="Helvetica"/>
                  <a:ea typeface="Helvetica"/>
                  <a:cs typeface="Helvetica"/>
                  <a:sym typeface="Helvetica"/>
                </a:rPr>
                <a:t>h(n)</a:t>
              </a:r>
              <a:r>
                <a:rPr sz="1266"/>
                <a:t> = </a:t>
              </a:r>
              <a:r>
                <a:rPr sz="1266" i="1">
                  <a:latin typeface="Helvetica"/>
                  <a:ea typeface="Helvetica"/>
                  <a:cs typeface="Helvetica"/>
                  <a:sym typeface="Helvetica"/>
                </a:rPr>
                <a:t>h</a:t>
              </a:r>
              <a:r>
                <a:rPr sz="1266" i="1" baseline="-5999">
                  <a:latin typeface="Helvetica"/>
                  <a:ea typeface="Helvetica"/>
                  <a:cs typeface="Helvetica"/>
                  <a:sym typeface="Helvetica"/>
                </a:rPr>
                <a:t>SLD</a:t>
              </a:r>
              <a:r>
                <a:rPr sz="1266" i="1">
                  <a:latin typeface="Helvetica"/>
                  <a:ea typeface="Helvetica"/>
                  <a:cs typeface="Helvetica"/>
                  <a:sym typeface="Helvetica"/>
                </a:rPr>
                <a:t>(n)</a:t>
              </a:r>
            </a:p>
          </p:txBody>
        </p:sp>
      </p:grpSp>
      <p:pic>
        <p:nvPicPr>
          <p:cNvPr id="13" name="romania_map1.pdf" descr="romania_map1.pdf">
            <a:extLst>
              <a:ext uri="{FF2B5EF4-FFF2-40B4-BE49-F238E27FC236}">
                <a16:creationId xmlns:a16="http://schemas.microsoft.com/office/drawing/2014/main" id="{AF53AACD-3071-8F3A-8D7A-F6790D5C6F16}"/>
              </a:ext>
            </a:extLst>
          </p:cNvPr>
          <p:cNvPicPr>
            <a:picLocks noChangeAspect="1"/>
          </p:cNvPicPr>
          <p:nvPr/>
        </p:nvPicPr>
        <p:blipFill>
          <a:blip r:embed="rId6"/>
          <a:stretch>
            <a:fillRect/>
          </a:stretch>
        </p:blipFill>
        <p:spPr>
          <a:xfrm>
            <a:off x="1890450" y="3951251"/>
            <a:ext cx="3108716" cy="1834190"/>
          </a:xfrm>
          <a:prstGeom prst="rect">
            <a:avLst/>
          </a:prstGeom>
          <a:ln w="25400">
            <a:solidFill>
              <a:srgbClr val="000000"/>
            </a:solidFill>
            <a:miter lim="400000"/>
          </a:ln>
        </p:spPr>
      </p:pic>
      <p:sp>
        <p:nvSpPr>
          <p:cNvPr id="14" name="g(n)">
            <a:extLst>
              <a:ext uri="{FF2B5EF4-FFF2-40B4-BE49-F238E27FC236}">
                <a16:creationId xmlns:a16="http://schemas.microsoft.com/office/drawing/2014/main" id="{4CA614E1-30C8-1042-5482-11DFFF607F2D}"/>
              </a:ext>
            </a:extLst>
          </p:cNvPr>
          <p:cNvSpPr txBox="1"/>
          <p:nvPr/>
        </p:nvSpPr>
        <p:spPr>
          <a:xfrm>
            <a:off x="1933261" y="3544320"/>
            <a:ext cx="360676"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1266"/>
              <a:t>g(n)</a:t>
            </a:r>
          </a:p>
        </p:txBody>
      </p:sp>
      <p:sp>
        <p:nvSpPr>
          <p:cNvPr id="15" name="A* Tree-like Search">
            <a:extLst>
              <a:ext uri="{FF2B5EF4-FFF2-40B4-BE49-F238E27FC236}">
                <a16:creationId xmlns:a16="http://schemas.microsoft.com/office/drawing/2014/main" id="{9608A130-7A39-B8E1-8C6B-FC5A3EF5782B}"/>
              </a:ext>
            </a:extLst>
          </p:cNvPr>
          <p:cNvSpPr txBox="1"/>
          <p:nvPr/>
        </p:nvSpPr>
        <p:spPr>
          <a:xfrm>
            <a:off x="9932173" y="566643"/>
            <a:ext cx="1930017" cy="331758"/>
          </a:xfrm>
          <a:prstGeom prst="rect">
            <a:avLst/>
          </a:prstGeom>
          <a:blipFill>
            <a:blip r:embed="rId7"/>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solidFill>
                  <a:srgbClr val="FFFFFF"/>
                </a:solidFill>
              </a:defRPr>
            </a:lvl1pPr>
          </a:lstStyle>
          <a:p>
            <a:r>
              <a:rPr sz="1687" dirty="0"/>
              <a:t>A* Tree-like Search</a:t>
            </a:r>
          </a:p>
        </p:txBody>
      </p:sp>
    </p:spTree>
    <p:extLst>
      <p:ext uri="{BB962C8B-B14F-4D97-AF65-F5344CB8AC3E}">
        <p14:creationId xmlns:p14="http://schemas.microsoft.com/office/powerpoint/2010/main" val="7940208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ppt_x"/>
                                          </p:val>
                                        </p:tav>
                                        <p:tav tm="100000">
                                          <p:val>
                                            <p:strVal val="#ppt_x"/>
                                          </p:val>
                                        </p:tav>
                                      </p:tavLst>
                                    </p:anim>
                                    <p:anim calcmode="lin" valueType="num">
                                      <p:cBhvr>
                                        <p:cTn id="8"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4">
            <a:extLst>
              <a:ext uri="{FF2B5EF4-FFF2-40B4-BE49-F238E27FC236}">
                <a16:creationId xmlns:a16="http://schemas.microsoft.com/office/drawing/2014/main" id="{C42AB9D2-1EDC-7931-3307-9AA691AE0364}"/>
              </a:ext>
            </a:extLst>
          </p:cNvPr>
          <p:cNvSpPr txBox="1">
            <a:spLocks noGrp="1"/>
          </p:cNvSpPr>
          <p:nvPr>
            <p:ph type="title"/>
          </p:nvPr>
        </p:nvSpPr>
        <p:spPr>
          <a:prstGeom prst="rect">
            <a:avLst/>
          </a:prstGeom>
        </p:spPr>
        <p:txBody>
          <a:bodyPr>
            <a:normAutofit/>
          </a:bodyPr>
          <a:lstStyle>
            <a:lvl1pPr defTabSz="362204">
              <a:defRPr sz="4960"/>
            </a:lvl1pPr>
          </a:lstStyle>
          <a:p>
            <a:r>
              <a:rPr sz="4400" dirty="0"/>
              <a:t>A*-4</a:t>
            </a:r>
          </a:p>
        </p:txBody>
      </p:sp>
      <p:pic>
        <p:nvPicPr>
          <p:cNvPr id="6" name="astar1.pdf" descr="astar1.pdf">
            <a:extLst>
              <a:ext uri="{FF2B5EF4-FFF2-40B4-BE49-F238E27FC236}">
                <a16:creationId xmlns:a16="http://schemas.microsoft.com/office/drawing/2014/main" id="{7C1805A6-50D5-DC2C-0101-0D5744E8F3E7}"/>
              </a:ext>
            </a:extLst>
          </p:cNvPr>
          <p:cNvPicPr>
            <a:picLocks noChangeAspect="1"/>
          </p:cNvPicPr>
          <p:nvPr/>
        </p:nvPicPr>
        <p:blipFill>
          <a:blip r:embed="rId2"/>
          <a:stretch>
            <a:fillRect/>
          </a:stretch>
        </p:blipFill>
        <p:spPr>
          <a:xfrm>
            <a:off x="2335651" y="927903"/>
            <a:ext cx="7143751" cy="562571"/>
          </a:xfrm>
          <a:prstGeom prst="rect">
            <a:avLst/>
          </a:prstGeom>
          <a:ln w="12700">
            <a:miter lim="400000"/>
          </a:ln>
        </p:spPr>
      </p:pic>
      <p:pic>
        <p:nvPicPr>
          <p:cNvPr id="7" name="astar2.pdf" descr="astar2.pdf">
            <a:extLst>
              <a:ext uri="{FF2B5EF4-FFF2-40B4-BE49-F238E27FC236}">
                <a16:creationId xmlns:a16="http://schemas.microsoft.com/office/drawing/2014/main" id="{5FBA1022-6C18-A3E0-88C8-1A7E4260961F}"/>
              </a:ext>
            </a:extLst>
          </p:cNvPr>
          <p:cNvPicPr>
            <a:picLocks noChangeAspect="1"/>
          </p:cNvPicPr>
          <p:nvPr/>
        </p:nvPicPr>
        <p:blipFill>
          <a:blip r:embed="rId3"/>
          <a:stretch>
            <a:fillRect/>
          </a:stretch>
        </p:blipFill>
        <p:spPr>
          <a:xfrm>
            <a:off x="2326722" y="943718"/>
            <a:ext cx="7161610" cy="1071563"/>
          </a:xfrm>
          <a:prstGeom prst="rect">
            <a:avLst/>
          </a:prstGeom>
          <a:ln w="12700">
            <a:miter lim="400000"/>
          </a:ln>
        </p:spPr>
      </p:pic>
      <p:pic>
        <p:nvPicPr>
          <p:cNvPr id="8" name="astar3.pdf" descr="astar3.pdf">
            <a:extLst>
              <a:ext uri="{FF2B5EF4-FFF2-40B4-BE49-F238E27FC236}">
                <a16:creationId xmlns:a16="http://schemas.microsoft.com/office/drawing/2014/main" id="{BBE9E8A1-BC91-58BE-9EE2-B7B4A5D54521}"/>
              </a:ext>
            </a:extLst>
          </p:cNvPr>
          <p:cNvPicPr>
            <a:picLocks noChangeAspect="1"/>
          </p:cNvPicPr>
          <p:nvPr/>
        </p:nvPicPr>
        <p:blipFill>
          <a:blip r:embed="rId4"/>
          <a:stretch>
            <a:fillRect/>
          </a:stretch>
        </p:blipFill>
        <p:spPr>
          <a:xfrm>
            <a:off x="2340116" y="962870"/>
            <a:ext cx="7134821" cy="1598415"/>
          </a:xfrm>
          <a:prstGeom prst="rect">
            <a:avLst/>
          </a:prstGeom>
          <a:ln w="12700">
            <a:miter lim="400000"/>
          </a:ln>
        </p:spPr>
      </p:pic>
      <p:pic>
        <p:nvPicPr>
          <p:cNvPr id="9" name="astar4.pdf" descr="astar4.pdf">
            <a:extLst>
              <a:ext uri="{FF2B5EF4-FFF2-40B4-BE49-F238E27FC236}">
                <a16:creationId xmlns:a16="http://schemas.microsoft.com/office/drawing/2014/main" id="{E18FB03E-DD6C-274A-0F2F-46290E040C16}"/>
              </a:ext>
            </a:extLst>
          </p:cNvPr>
          <p:cNvPicPr>
            <a:picLocks noChangeAspect="1"/>
          </p:cNvPicPr>
          <p:nvPr/>
        </p:nvPicPr>
        <p:blipFill>
          <a:blip r:embed="rId5"/>
          <a:stretch>
            <a:fillRect/>
          </a:stretch>
        </p:blipFill>
        <p:spPr>
          <a:xfrm>
            <a:off x="2335651" y="1030870"/>
            <a:ext cx="7143751" cy="2027040"/>
          </a:xfrm>
          <a:prstGeom prst="rect">
            <a:avLst/>
          </a:prstGeom>
          <a:ln w="12700">
            <a:miter lim="400000"/>
          </a:ln>
        </p:spPr>
      </p:pic>
      <p:grpSp>
        <p:nvGrpSpPr>
          <p:cNvPr id="10" name="Group">
            <a:extLst>
              <a:ext uri="{FF2B5EF4-FFF2-40B4-BE49-F238E27FC236}">
                <a16:creationId xmlns:a16="http://schemas.microsoft.com/office/drawing/2014/main" id="{83C55E29-2170-7598-1408-8A79E35E2034}"/>
              </a:ext>
            </a:extLst>
          </p:cNvPr>
          <p:cNvGrpSpPr/>
          <p:nvPr/>
        </p:nvGrpSpPr>
        <p:grpSpPr>
          <a:xfrm>
            <a:off x="5627828" y="3463289"/>
            <a:ext cx="4949594" cy="2539423"/>
            <a:chOff x="0" y="67072"/>
            <a:chExt cx="7039422" cy="3611622"/>
          </a:xfrm>
        </p:grpSpPr>
        <p:pic>
          <p:nvPicPr>
            <p:cNvPr id="11" name="SL-distance1.pdf" descr="SL-distance1.pdf">
              <a:extLst>
                <a:ext uri="{FF2B5EF4-FFF2-40B4-BE49-F238E27FC236}">
                  <a16:creationId xmlns:a16="http://schemas.microsoft.com/office/drawing/2014/main" id="{18AAFF1E-17D8-E53E-9803-FC8C8C1B6102}"/>
                </a:ext>
              </a:extLst>
            </p:cNvPr>
            <p:cNvPicPr>
              <a:picLocks noChangeAspect="1"/>
            </p:cNvPicPr>
            <p:nvPr/>
          </p:nvPicPr>
          <p:blipFill>
            <a:blip r:embed="rId6"/>
            <a:stretch>
              <a:fillRect/>
            </a:stretch>
          </p:blipFill>
          <p:spPr>
            <a:xfrm>
              <a:off x="3621" y="795793"/>
              <a:ext cx="7035801" cy="2882901"/>
            </a:xfrm>
            <a:prstGeom prst="rect">
              <a:avLst/>
            </a:prstGeom>
            <a:ln w="38100" cap="flat">
              <a:solidFill>
                <a:srgbClr val="000000"/>
              </a:solidFill>
              <a:prstDash val="solid"/>
              <a:miter lim="400000"/>
            </a:ln>
            <a:effectLst/>
          </p:spPr>
        </p:pic>
        <p:sp>
          <p:nvSpPr>
            <p:cNvPr id="12" name="Straight line distance to…">
              <a:extLst>
                <a:ext uri="{FF2B5EF4-FFF2-40B4-BE49-F238E27FC236}">
                  <a16:creationId xmlns:a16="http://schemas.microsoft.com/office/drawing/2014/main" id="{914965DB-3669-4657-AE9A-AC28E4FAFC6C}"/>
                </a:ext>
              </a:extLst>
            </p:cNvPr>
            <p:cNvSpPr txBox="1"/>
            <p:nvPr/>
          </p:nvSpPr>
          <p:spPr>
            <a:xfrm>
              <a:off x="0" y="67072"/>
              <a:ext cx="3004813" cy="7491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lgn="l">
                <a:defRPr sz="2100"/>
              </a:pPr>
              <a:r>
                <a:rPr sz="1477"/>
                <a:t>Straight line distance to </a:t>
              </a:r>
            </a:p>
            <a:p>
              <a:pPr algn="l">
                <a:defRPr sz="2100"/>
              </a:pPr>
              <a:r>
                <a:rPr sz="1477"/>
                <a:t>Bucharest from any city</a:t>
              </a:r>
            </a:p>
          </p:txBody>
        </p:sp>
        <p:sp>
          <p:nvSpPr>
            <p:cNvPr id="13" name="h(n) = hSLD(n)">
              <a:extLst>
                <a:ext uri="{FF2B5EF4-FFF2-40B4-BE49-F238E27FC236}">
                  <a16:creationId xmlns:a16="http://schemas.microsoft.com/office/drawing/2014/main" id="{6332875F-C916-1F6C-F1E2-04AD3F7A4D1F}"/>
                </a:ext>
              </a:extLst>
            </p:cNvPr>
            <p:cNvSpPr txBox="1"/>
            <p:nvPr/>
          </p:nvSpPr>
          <p:spPr>
            <a:xfrm>
              <a:off x="3466954" y="134033"/>
              <a:ext cx="1481889" cy="379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sz="1266" i="1">
                  <a:latin typeface="Helvetica"/>
                  <a:ea typeface="Helvetica"/>
                  <a:cs typeface="Helvetica"/>
                  <a:sym typeface="Helvetica"/>
                </a:rPr>
                <a:t>h(n)</a:t>
              </a:r>
              <a:r>
                <a:rPr sz="1266"/>
                <a:t> = </a:t>
              </a:r>
              <a:r>
                <a:rPr sz="1266" i="1">
                  <a:latin typeface="Helvetica"/>
                  <a:ea typeface="Helvetica"/>
                  <a:cs typeface="Helvetica"/>
                  <a:sym typeface="Helvetica"/>
                </a:rPr>
                <a:t>h</a:t>
              </a:r>
              <a:r>
                <a:rPr sz="1266" i="1" baseline="-5999">
                  <a:latin typeface="Helvetica"/>
                  <a:ea typeface="Helvetica"/>
                  <a:cs typeface="Helvetica"/>
                  <a:sym typeface="Helvetica"/>
                </a:rPr>
                <a:t>SLD</a:t>
              </a:r>
              <a:r>
                <a:rPr sz="1266" i="1">
                  <a:latin typeface="Helvetica"/>
                  <a:ea typeface="Helvetica"/>
                  <a:cs typeface="Helvetica"/>
                  <a:sym typeface="Helvetica"/>
                </a:rPr>
                <a:t>(n)</a:t>
              </a:r>
            </a:p>
          </p:txBody>
        </p:sp>
      </p:grpSp>
      <p:pic>
        <p:nvPicPr>
          <p:cNvPr id="14" name="romania_map1.pdf" descr="romania_map1.pdf">
            <a:extLst>
              <a:ext uri="{FF2B5EF4-FFF2-40B4-BE49-F238E27FC236}">
                <a16:creationId xmlns:a16="http://schemas.microsoft.com/office/drawing/2014/main" id="{6C1B6F13-9695-70FC-3ED5-DCA2B2B667C3}"/>
              </a:ext>
            </a:extLst>
          </p:cNvPr>
          <p:cNvPicPr>
            <a:picLocks noChangeAspect="1"/>
          </p:cNvPicPr>
          <p:nvPr/>
        </p:nvPicPr>
        <p:blipFill>
          <a:blip r:embed="rId7"/>
          <a:stretch>
            <a:fillRect/>
          </a:stretch>
        </p:blipFill>
        <p:spPr>
          <a:xfrm>
            <a:off x="1890450" y="3951251"/>
            <a:ext cx="3108716" cy="1834190"/>
          </a:xfrm>
          <a:prstGeom prst="rect">
            <a:avLst/>
          </a:prstGeom>
          <a:ln w="25400">
            <a:solidFill>
              <a:srgbClr val="000000"/>
            </a:solidFill>
            <a:miter lim="400000"/>
          </a:ln>
        </p:spPr>
      </p:pic>
      <p:sp>
        <p:nvSpPr>
          <p:cNvPr id="15" name="g(n)">
            <a:extLst>
              <a:ext uri="{FF2B5EF4-FFF2-40B4-BE49-F238E27FC236}">
                <a16:creationId xmlns:a16="http://schemas.microsoft.com/office/drawing/2014/main" id="{713D5B61-24F0-EE03-6E10-1D7BA57F444A}"/>
              </a:ext>
            </a:extLst>
          </p:cNvPr>
          <p:cNvSpPr txBox="1"/>
          <p:nvPr/>
        </p:nvSpPr>
        <p:spPr>
          <a:xfrm>
            <a:off x="1933261" y="3544320"/>
            <a:ext cx="360676"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1266"/>
              <a:t>g(n)</a:t>
            </a:r>
          </a:p>
        </p:txBody>
      </p:sp>
      <p:sp>
        <p:nvSpPr>
          <p:cNvPr id="16" name="A* Tree-like Search">
            <a:extLst>
              <a:ext uri="{FF2B5EF4-FFF2-40B4-BE49-F238E27FC236}">
                <a16:creationId xmlns:a16="http://schemas.microsoft.com/office/drawing/2014/main" id="{4B230D9D-78ED-BF0B-AE45-8A6A6165A20F}"/>
              </a:ext>
            </a:extLst>
          </p:cNvPr>
          <p:cNvSpPr txBox="1"/>
          <p:nvPr/>
        </p:nvSpPr>
        <p:spPr>
          <a:xfrm>
            <a:off x="9932173" y="566643"/>
            <a:ext cx="1930017" cy="331758"/>
          </a:xfrm>
          <a:prstGeom prst="rect">
            <a:avLst/>
          </a:prstGeom>
          <a:blipFill>
            <a:blip r:embed="rId8"/>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solidFill>
                  <a:srgbClr val="FFFFFF"/>
                </a:solidFill>
              </a:defRPr>
            </a:lvl1pPr>
          </a:lstStyle>
          <a:p>
            <a:r>
              <a:rPr sz="1687" dirty="0"/>
              <a:t>A* Tree-like Search</a:t>
            </a:r>
          </a:p>
        </p:txBody>
      </p:sp>
    </p:spTree>
    <p:extLst>
      <p:ext uri="{BB962C8B-B14F-4D97-AF65-F5344CB8AC3E}">
        <p14:creationId xmlns:p14="http://schemas.microsoft.com/office/powerpoint/2010/main" val="7202460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9"/>
                                        </p:tgtEl>
                                        <p:attrNameLst>
                                          <p:attrName>style.visibility</p:attrName>
                                        </p:attrNameLst>
                                      </p:cBhvr>
                                      <p:to>
                                        <p:strVal val="visible"/>
                                      </p:to>
                                    </p:set>
                                    <p:anim calcmode="lin" valueType="num">
                                      <p:cBhvr>
                                        <p:cTn id="7" dur="1000" fill="hold"/>
                                        <p:tgtEl>
                                          <p:spTgt spid="9"/>
                                        </p:tgtEl>
                                        <p:attrNameLst>
                                          <p:attrName>ppt_x</p:attrName>
                                        </p:attrNameLst>
                                      </p:cBhvr>
                                      <p:tavLst>
                                        <p:tav tm="0">
                                          <p:val>
                                            <p:strVal val="#ppt_x"/>
                                          </p:val>
                                        </p:tav>
                                        <p:tav tm="100000">
                                          <p:val>
                                            <p:strVal val="#ppt_x"/>
                                          </p:val>
                                        </p:tav>
                                      </p:tavLst>
                                    </p:anim>
                                    <p:anim calcmode="lin" valueType="num">
                                      <p:cBhvr>
                                        <p:cTn id="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4">
            <a:extLst>
              <a:ext uri="{FF2B5EF4-FFF2-40B4-BE49-F238E27FC236}">
                <a16:creationId xmlns:a16="http://schemas.microsoft.com/office/drawing/2014/main" id="{941F2F3A-A180-ED91-6678-71DBFDA39155}"/>
              </a:ext>
            </a:extLst>
          </p:cNvPr>
          <p:cNvSpPr txBox="1">
            <a:spLocks noGrp="1"/>
          </p:cNvSpPr>
          <p:nvPr>
            <p:ph type="title"/>
          </p:nvPr>
        </p:nvSpPr>
        <p:spPr>
          <a:prstGeom prst="rect">
            <a:avLst/>
          </a:prstGeom>
        </p:spPr>
        <p:txBody>
          <a:bodyPr>
            <a:normAutofit/>
          </a:bodyPr>
          <a:lstStyle>
            <a:lvl1pPr defTabSz="362204">
              <a:defRPr sz="4960"/>
            </a:lvl1pPr>
          </a:lstStyle>
          <a:p>
            <a:r>
              <a:rPr sz="4400" dirty="0"/>
              <a:t>A*-4</a:t>
            </a:r>
          </a:p>
        </p:txBody>
      </p:sp>
      <p:pic>
        <p:nvPicPr>
          <p:cNvPr id="6" name="astar1.pdf" descr="astar1.pdf">
            <a:extLst>
              <a:ext uri="{FF2B5EF4-FFF2-40B4-BE49-F238E27FC236}">
                <a16:creationId xmlns:a16="http://schemas.microsoft.com/office/drawing/2014/main" id="{3B856CB4-8995-2C2B-22CB-D9EE5BB09391}"/>
              </a:ext>
            </a:extLst>
          </p:cNvPr>
          <p:cNvPicPr>
            <a:picLocks noChangeAspect="1"/>
          </p:cNvPicPr>
          <p:nvPr/>
        </p:nvPicPr>
        <p:blipFill>
          <a:blip r:embed="rId2"/>
          <a:stretch>
            <a:fillRect/>
          </a:stretch>
        </p:blipFill>
        <p:spPr>
          <a:xfrm>
            <a:off x="2335651" y="927903"/>
            <a:ext cx="7143751" cy="562571"/>
          </a:xfrm>
          <a:prstGeom prst="rect">
            <a:avLst/>
          </a:prstGeom>
          <a:ln w="12700">
            <a:miter lim="400000"/>
          </a:ln>
        </p:spPr>
      </p:pic>
      <p:pic>
        <p:nvPicPr>
          <p:cNvPr id="7" name="astar2.pdf" descr="astar2.pdf">
            <a:extLst>
              <a:ext uri="{FF2B5EF4-FFF2-40B4-BE49-F238E27FC236}">
                <a16:creationId xmlns:a16="http://schemas.microsoft.com/office/drawing/2014/main" id="{12F35F51-4E6D-2950-5A09-88CAEB6A46B9}"/>
              </a:ext>
            </a:extLst>
          </p:cNvPr>
          <p:cNvPicPr>
            <a:picLocks noChangeAspect="1"/>
          </p:cNvPicPr>
          <p:nvPr/>
        </p:nvPicPr>
        <p:blipFill>
          <a:blip r:embed="rId3"/>
          <a:stretch>
            <a:fillRect/>
          </a:stretch>
        </p:blipFill>
        <p:spPr>
          <a:xfrm>
            <a:off x="2326722" y="943718"/>
            <a:ext cx="7161610" cy="1071563"/>
          </a:xfrm>
          <a:prstGeom prst="rect">
            <a:avLst/>
          </a:prstGeom>
          <a:ln w="12700">
            <a:miter lim="400000"/>
          </a:ln>
        </p:spPr>
      </p:pic>
      <p:pic>
        <p:nvPicPr>
          <p:cNvPr id="8" name="astar3.pdf" descr="astar3.pdf">
            <a:extLst>
              <a:ext uri="{FF2B5EF4-FFF2-40B4-BE49-F238E27FC236}">
                <a16:creationId xmlns:a16="http://schemas.microsoft.com/office/drawing/2014/main" id="{08C3C083-D5F8-CA7C-2550-4E330E6B9C07}"/>
              </a:ext>
            </a:extLst>
          </p:cNvPr>
          <p:cNvPicPr>
            <a:picLocks noChangeAspect="1"/>
          </p:cNvPicPr>
          <p:nvPr/>
        </p:nvPicPr>
        <p:blipFill>
          <a:blip r:embed="rId4"/>
          <a:stretch>
            <a:fillRect/>
          </a:stretch>
        </p:blipFill>
        <p:spPr>
          <a:xfrm>
            <a:off x="2340116" y="962870"/>
            <a:ext cx="7134821" cy="1598415"/>
          </a:xfrm>
          <a:prstGeom prst="rect">
            <a:avLst/>
          </a:prstGeom>
          <a:ln w="12700">
            <a:miter lim="400000"/>
          </a:ln>
        </p:spPr>
      </p:pic>
      <p:pic>
        <p:nvPicPr>
          <p:cNvPr id="9" name="astar4.pdf" descr="astar4.pdf">
            <a:extLst>
              <a:ext uri="{FF2B5EF4-FFF2-40B4-BE49-F238E27FC236}">
                <a16:creationId xmlns:a16="http://schemas.microsoft.com/office/drawing/2014/main" id="{33447804-2929-E83F-0752-E1A827C4FCAC}"/>
              </a:ext>
            </a:extLst>
          </p:cNvPr>
          <p:cNvPicPr>
            <a:picLocks noChangeAspect="1"/>
          </p:cNvPicPr>
          <p:nvPr/>
        </p:nvPicPr>
        <p:blipFill>
          <a:blip r:embed="rId5"/>
          <a:stretch>
            <a:fillRect/>
          </a:stretch>
        </p:blipFill>
        <p:spPr>
          <a:xfrm>
            <a:off x="2335651" y="1030870"/>
            <a:ext cx="7143751" cy="2027040"/>
          </a:xfrm>
          <a:prstGeom prst="rect">
            <a:avLst/>
          </a:prstGeom>
          <a:ln w="12700">
            <a:miter lim="400000"/>
          </a:ln>
        </p:spPr>
      </p:pic>
      <p:pic>
        <p:nvPicPr>
          <p:cNvPr id="10" name="astar5.pdf" descr="astar5.pdf">
            <a:extLst>
              <a:ext uri="{FF2B5EF4-FFF2-40B4-BE49-F238E27FC236}">
                <a16:creationId xmlns:a16="http://schemas.microsoft.com/office/drawing/2014/main" id="{6AE7A2E7-A38A-D33E-7135-E5A0D5BC210E}"/>
              </a:ext>
            </a:extLst>
          </p:cNvPr>
          <p:cNvPicPr>
            <a:picLocks noChangeAspect="1"/>
          </p:cNvPicPr>
          <p:nvPr/>
        </p:nvPicPr>
        <p:blipFill>
          <a:blip r:embed="rId6"/>
          <a:stretch>
            <a:fillRect/>
          </a:stretch>
        </p:blipFill>
        <p:spPr>
          <a:xfrm>
            <a:off x="2335651" y="1004081"/>
            <a:ext cx="7143751" cy="2080618"/>
          </a:xfrm>
          <a:prstGeom prst="rect">
            <a:avLst/>
          </a:prstGeom>
          <a:ln w="12700">
            <a:miter lim="400000"/>
          </a:ln>
        </p:spPr>
      </p:pic>
      <p:grpSp>
        <p:nvGrpSpPr>
          <p:cNvPr id="11" name="Group">
            <a:extLst>
              <a:ext uri="{FF2B5EF4-FFF2-40B4-BE49-F238E27FC236}">
                <a16:creationId xmlns:a16="http://schemas.microsoft.com/office/drawing/2014/main" id="{C139DF90-4ADF-9140-2C9B-CE586D443A26}"/>
              </a:ext>
            </a:extLst>
          </p:cNvPr>
          <p:cNvGrpSpPr/>
          <p:nvPr/>
        </p:nvGrpSpPr>
        <p:grpSpPr>
          <a:xfrm>
            <a:off x="5627828" y="3463289"/>
            <a:ext cx="4949594" cy="2539423"/>
            <a:chOff x="0" y="67072"/>
            <a:chExt cx="7039422" cy="3611622"/>
          </a:xfrm>
        </p:grpSpPr>
        <p:pic>
          <p:nvPicPr>
            <p:cNvPr id="12" name="SL-distance1.pdf" descr="SL-distance1.pdf">
              <a:extLst>
                <a:ext uri="{FF2B5EF4-FFF2-40B4-BE49-F238E27FC236}">
                  <a16:creationId xmlns:a16="http://schemas.microsoft.com/office/drawing/2014/main" id="{705E13C8-1C6F-AD12-B063-2990510536B2}"/>
                </a:ext>
              </a:extLst>
            </p:cNvPr>
            <p:cNvPicPr>
              <a:picLocks noChangeAspect="1"/>
            </p:cNvPicPr>
            <p:nvPr/>
          </p:nvPicPr>
          <p:blipFill>
            <a:blip r:embed="rId7"/>
            <a:stretch>
              <a:fillRect/>
            </a:stretch>
          </p:blipFill>
          <p:spPr>
            <a:xfrm>
              <a:off x="3621" y="795793"/>
              <a:ext cx="7035801" cy="2882901"/>
            </a:xfrm>
            <a:prstGeom prst="rect">
              <a:avLst/>
            </a:prstGeom>
            <a:ln w="38100" cap="flat">
              <a:solidFill>
                <a:srgbClr val="000000"/>
              </a:solidFill>
              <a:prstDash val="solid"/>
              <a:miter lim="400000"/>
            </a:ln>
            <a:effectLst/>
          </p:spPr>
        </p:pic>
        <p:sp>
          <p:nvSpPr>
            <p:cNvPr id="13" name="Straight line distance to…">
              <a:extLst>
                <a:ext uri="{FF2B5EF4-FFF2-40B4-BE49-F238E27FC236}">
                  <a16:creationId xmlns:a16="http://schemas.microsoft.com/office/drawing/2014/main" id="{B708A0B5-9E29-8577-528C-5A3DF454E21B}"/>
                </a:ext>
              </a:extLst>
            </p:cNvPr>
            <p:cNvSpPr txBox="1"/>
            <p:nvPr/>
          </p:nvSpPr>
          <p:spPr>
            <a:xfrm>
              <a:off x="0" y="67072"/>
              <a:ext cx="3004813" cy="7491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lgn="l">
                <a:defRPr sz="2100"/>
              </a:pPr>
              <a:r>
                <a:rPr sz="1477"/>
                <a:t>Straight line distance to </a:t>
              </a:r>
            </a:p>
            <a:p>
              <a:pPr algn="l">
                <a:defRPr sz="2100"/>
              </a:pPr>
              <a:r>
                <a:rPr sz="1477"/>
                <a:t>Bucharest from any city</a:t>
              </a:r>
            </a:p>
          </p:txBody>
        </p:sp>
        <p:sp>
          <p:nvSpPr>
            <p:cNvPr id="14" name="h(n) = hSLD(n)">
              <a:extLst>
                <a:ext uri="{FF2B5EF4-FFF2-40B4-BE49-F238E27FC236}">
                  <a16:creationId xmlns:a16="http://schemas.microsoft.com/office/drawing/2014/main" id="{5BEC6359-E794-94BE-075D-9335543A9A66}"/>
                </a:ext>
              </a:extLst>
            </p:cNvPr>
            <p:cNvSpPr txBox="1"/>
            <p:nvPr/>
          </p:nvSpPr>
          <p:spPr>
            <a:xfrm>
              <a:off x="3466954" y="134033"/>
              <a:ext cx="1481889" cy="379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sz="1266" i="1">
                  <a:latin typeface="Helvetica"/>
                  <a:ea typeface="Helvetica"/>
                  <a:cs typeface="Helvetica"/>
                  <a:sym typeface="Helvetica"/>
                </a:rPr>
                <a:t>h(n)</a:t>
              </a:r>
              <a:r>
                <a:rPr sz="1266"/>
                <a:t> = </a:t>
              </a:r>
              <a:r>
                <a:rPr sz="1266" i="1">
                  <a:latin typeface="Helvetica"/>
                  <a:ea typeface="Helvetica"/>
                  <a:cs typeface="Helvetica"/>
                  <a:sym typeface="Helvetica"/>
                </a:rPr>
                <a:t>h</a:t>
              </a:r>
              <a:r>
                <a:rPr sz="1266" i="1" baseline="-5999">
                  <a:latin typeface="Helvetica"/>
                  <a:ea typeface="Helvetica"/>
                  <a:cs typeface="Helvetica"/>
                  <a:sym typeface="Helvetica"/>
                </a:rPr>
                <a:t>SLD</a:t>
              </a:r>
              <a:r>
                <a:rPr sz="1266" i="1">
                  <a:latin typeface="Helvetica"/>
                  <a:ea typeface="Helvetica"/>
                  <a:cs typeface="Helvetica"/>
                  <a:sym typeface="Helvetica"/>
                </a:rPr>
                <a:t>(n)</a:t>
              </a:r>
            </a:p>
          </p:txBody>
        </p:sp>
      </p:grpSp>
      <p:pic>
        <p:nvPicPr>
          <p:cNvPr id="15" name="romania_map1.pdf" descr="romania_map1.pdf">
            <a:extLst>
              <a:ext uri="{FF2B5EF4-FFF2-40B4-BE49-F238E27FC236}">
                <a16:creationId xmlns:a16="http://schemas.microsoft.com/office/drawing/2014/main" id="{F2D332B2-F31E-0116-2915-205A6806E3F9}"/>
              </a:ext>
            </a:extLst>
          </p:cNvPr>
          <p:cNvPicPr>
            <a:picLocks noChangeAspect="1"/>
          </p:cNvPicPr>
          <p:nvPr/>
        </p:nvPicPr>
        <p:blipFill>
          <a:blip r:embed="rId8"/>
          <a:stretch>
            <a:fillRect/>
          </a:stretch>
        </p:blipFill>
        <p:spPr>
          <a:xfrm>
            <a:off x="1890450" y="3951251"/>
            <a:ext cx="3108716" cy="1834190"/>
          </a:xfrm>
          <a:prstGeom prst="rect">
            <a:avLst/>
          </a:prstGeom>
          <a:ln w="25400">
            <a:solidFill>
              <a:srgbClr val="000000"/>
            </a:solidFill>
            <a:miter lim="400000"/>
          </a:ln>
        </p:spPr>
      </p:pic>
      <p:sp>
        <p:nvSpPr>
          <p:cNvPr id="16" name="g(n)">
            <a:extLst>
              <a:ext uri="{FF2B5EF4-FFF2-40B4-BE49-F238E27FC236}">
                <a16:creationId xmlns:a16="http://schemas.microsoft.com/office/drawing/2014/main" id="{F0CEAC19-C613-6D70-CF0D-C92A5989B938}"/>
              </a:ext>
            </a:extLst>
          </p:cNvPr>
          <p:cNvSpPr txBox="1"/>
          <p:nvPr/>
        </p:nvSpPr>
        <p:spPr>
          <a:xfrm>
            <a:off x="1933261" y="3544320"/>
            <a:ext cx="360676"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1266"/>
              <a:t>g(n)</a:t>
            </a:r>
          </a:p>
        </p:txBody>
      </p:sp>
      <p:sp>
        <p:nvSpPr>
          <p:cNvPr id="17" name="A* Tree-like Search">
            <a:extLst>
              <a:ext uri="{FF2B5EF4-FFF2-40B4-BE49-F238E27FC236}">
                <a16:creationId xmlns:a16="http://schemas.microsoft.com/office/drawing/2014/main" id="{6ECE842A-A388-B3CE-2FD2-DB60B6A0B5B3}"/>
              </a:ext>
            </a:extLst>
          </p:cNvPr>
          <p:cNvSpPr txBox="1"/>
          <p:nvPr/>
        </p:nvSpPr>
        <p:spPr>
          <a:xfrm>
            <a:off x="9932173" y="566643"/>
            <a:ext cx="1930017" cy="331758"/>
          </a:xfrm>
          <a:prstGeom prst="rect">
            <a:avLst/>
          </a:prstGeom>
          <a:blipFill>
            <a:blip r:embed="rId9"/>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solidFill>
                  <a:srgbClr val="FFFFFF"/>
                </a:solidFill>
              </a:defRPr>
            </a:lvl1pPr>
          </a:lstStyle>
          <a:p>
            <a:r>
              <a:rPr sz="1687" dirty="0"/>
              <a:t>A* Tree-like Search</a:t>
            </a:r>
          </a:p>
        </p:txBody>
      </p:sp>
    </p:spTree>
    <p:extLst>
      <p:ext uri="{BB962C8B-B14F-4D97-AF65-F5344CB8AC3E}">
        <p14:creationId xmlns:p14="http://schemas.microsoft.com/office/powerpoint/2010/main" val="23451035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
                                          </p:val>
                                        </p:tav>
                                        <p:tav tm="100000">
                                          <p:val>
                                            <p:strVal val="#ppt_x"/>
                                          </p:val>
                                        </p:tav>
                                      </p:tavLst>
                                    </p:anim>
                                    <p:anim calcmode="lin" valueType="num">
                                      <p:cBhvr>
                                        <p:cTn id="8"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6">
            <a:extLst>
              <a:ext uri="{FF2B5EF4-FFF2-40B4-BE49-F238E27FC236}">
                <a16:creationId xmlns:a16="http://schemas.microsoft.com/office/drawing/2014/main" id="{D459F832-AB4D-B583-34CE-260E5BF187FB}"/>
              </a:ext>
            </a:extLst>
          </p:cNvPr>
          <p:cNvSpPr txBox="1">
            <a:spLocks noGrp="1"/>
          </p:cNvSpPr>
          <p:nvPr>
            <p:ph type="title"/>
          </p:nvPr>
        </p:nvSpPr>
        <p:spPr>
          <a:prstGeom prst="rect">
            <a:avLst/>
          </a:prstGeom>
        </p:spPr>
        <p:txBody>
          <a:bodyPr>
            <a:normAutofit/>
          </a:bodyPr>
          <a:lstStyle>
            <a:lvl1pPr defTabSz="362204">
              <a:defRPr sz="4960"/>
            </a:lvl1pPr>
          </a:lstStyle>
          <a:p>
            <a:r>
              <a:rPr sz="4400" dirty="0"/>
              <a:t>A*-6</a:t>
            </a:r>
          </a:p>
        </p:txBody>
      </p:sp>
      <p:pic>
        <p:nvPicPr>
          <p:cNvPr id="6" name="astar1.pdf" descr="astar1.pdf">
            <a:extLst>
              <a:ext uri="{FF2B5EF4-FFF2-40B4-BE49-F238E27FC236}">
                <a16:creationId xmlns:a16="http://schemas.microsoft.com/office/drawing/2014/main" id="{431882C2-8B44-F024-4162-96FBABAC6409}"/>
              </a:ext>
            </a:extLst>
          </p:cNvPr>
          <p:cNvPicPr>
            <a:picLocks noChangeAspect="1"/>
          </p:cNvPicPr>
          <p:nvPr/>
        </p:nvPicPr>
        <p:blipFill>
          <a:blip r:embed="rId2"/>
          <a:stretch>
            <a:fillRect/>
          </a:stretch>
        </p:blipFill>
        <p:spPr>
          <a:xfrm>
            <a:off x="2335651" y="927903"/>
            <a:ext cx="7143751" cy="562571"/>
          </a:xfrm>
          <a:prstGeom prst="rect">
            <a:avLst/>
          </a:prstGeom>
          <a:ln w="12700">
            <a:miter lim="400000"/>
          </a:ln>
        </p:spPr>
      </p:pic>
      <p:pic>
        <p:nvPicPr>
          <p:cNvPr id="7" name="astar2.pdf" descr="astar2.pdf">
            <a:extLst>
              <a:ext uri="{FF2B5EF4-FFF2-40B4-BE49-F238E27FC236}">
                <a16:creationId xmlns:a16="http://schemas.microsoft.com/office/drawing/2014/main" id="{E829ABBF-D4E2-A6CE-DC28-E61524CC33A7}"/>
              </a:ext>
            </a:extLst>
          </p:cNvPr>
          <p:cNvPicPr>
            <a:picLocks noChangeAspect="1"/>
          </p:cNvPicPr>
          <p:nvPr/>
        </p:nvPicPr>
        <p:blipFill>
          <a:blip r:embed="rId3"/>
          <a:stretch>
            <a:fillRect/>
          </a:stretch>
        </p:blipFill>
        <p:spPr>
          <a:xfrm>
            <a:off x="2326722" y="943718"/>
            <a:ext cx="7161610" cy="1071563"/>
          </a:xfrm>
          <a:prstGeom prst="rect">
            <a:avLst/>
          </a:prstGeom>
          <a:ln w="12700">
            <a:miter lim="400000"/>
          </a:ln>
        </p:spPr>
      </p:pic>
      <p:pic>
        <p:nvPicPr>
          <p:cNvPr id="8" name="astar3.pdf" descr="astar3.pdf">
            <a:extLst>
              <a:ext uri="{FF2B5EF4-FFF2-40B4-BE49-F238E27FC236}">
                <a16:creationId xmlns:a16="http://schemas.microsoft.com/office/drawing/2014/main" id="{D33E8251-DC26-DD5C-54C4-0714D792DC7F}"/>
              </a:ext>
            </a:extLst>
          </p:cNvPr>
          <p:cNvPicPr>
            <a:picLocks noChangeAspect="1"/>
          </p:cNvPicPr>
          <p:nvPr/>
        </p:nvPicPr>
        <p:blipFill>
          <a:blip r:embed="rId4"/>
          <a:stretch>
            <a:fillRect/>
          </a:stretch>
        </p:blipFill>
        <p:spPr>
          <a:xfrm>
            <a:off x="2340116" y="962870"/>
            <a:ext cx="7134821" cy="1598415"/>
          </a:xfrm>
          <a:prstGeom prst="rect">
            <a:avLst/>
          </a:prstGeom>
          <a:ln w="12700">
            <a:miter lim="400000"/>
          </a:ln>
        </p:spPr>
      </p:pic>
      <p:pic>
        <p:nvPicPr>
          <p:cNvPr id="9" name="astar4.pdf" descr="astar4.pdf">
            <a:extLst>
              <a:ext uri="{FF2B5EF4-FFF2-40B4-BE49-F238E27FC236}">
                <a16:creationId xmlns:a16="http://schemas.microsoft.com/office/drawing/2014/main" id="{D6820EB1-581A-8D45-1F70-918D995F81EF}"/>
              </a:ext>
            </a:extLst>
          </p:cNvPr>
          <p:cNvPicPr>
            <a:picLocks noChangeAspect="1"/>
          </p:cNvPicPr>
          <p:nvPr/>
        </p:nvPicPr>
        <p:blipFill>
          <a:blip r:embed="rId5"/>
          <a:stretch>
            <a:fillRect/>
          </a:stretch>
        </p:blipFill>
        <p:spPr>
          <a:xfrm>
            <a:off x="2335651" y="1022383"/>
            <a:ext cx="7143751" cy="2027040"/>
          </a:xfrm>
          <a:prstGeom prst="rect">
            <a:avLst/>
          </a:prstGeom>
          <a:ln w="12700">
            <a:miter lim="400000"/>
          </a:ln>
        </p:spPr>
      </p:pic>
      <p:pic>
        <p:nvPicPr>
          <p:cNvPr id="10" name="astar5.pdf" descr="astar5.pdf">
            <a:extLst>
              <a:ext uri="{FF2B5EF4-FFF2-40B4-BE49-F238E27FC236}">
                <a16:creationId xmlns:a16="http://schemas.microsoft.com/office/drawing/2014/main" id="{84C02740-C239-1F61-766D-513BE50C461D}"/>
              </a:ext>
            </a:extLst>
          </p:cNvPr>
          <p:cNvPicPr>
            <a:picLocks noChangeAspect="1"/>
          </p:cNvPicPr>
          <p:nvPr/>
        </p:nvPicPr>
        <p:blipFill>
          <a:blip r:embed="rId6"/>
          <a:stretch>
            <a:fillRect/>
          </a:stretch>
        </p:blipFill>
        <p:spPr>
          <a:xfrm>
            <a:off x="2335651" y="995594"/>
            <a:ext cx="7143751" cy="2080618"/>
          </a:xfrm>
          <a:prstGeom prst="rect">
            <a:avLst/>
          </a:prstGeom>
          <a:ln w="12700">
            <a:miter lim="400000"/>
          </a:ln>
        </p:spPr>
      </p:pic>
      <p:pic>
        <p:nvPicPr>
          <p:cNvPr id="11" name="astar6.pdf" descr="astar6.pdf">
            <a:extLst>
              <a:ext uri="{FF2B5EF4-FFF2-40B4-BE49-F238E27FC236}">
                <a16:creationId xmlns:a16="http://schemas.microsoft.com/office/drawing/2014/main" id="{487513D8-E31A-405E-B220-441CE05C484A}"/>
              </a:ext>
            </a:extLst>
          </p:cNvPr>
          <p:cNvPicPr>
            <a:picLocks noChangeAspect="1"/>
          </p:cNvPicPr>
          <p:nvPr/>
        </p:nvPicPr>
        <p:blipFill>
          <a:blip r:embed="rId7"/>
          <a:stretch>
            <a:fillRect/>
          </a:stretch>
        </p:blipFill>
        <p:spPr>
          <a:xfrm>
            <a:off x="2335651" y="980636"/>
            <a:ext cx="7143751" cy="2580680"/>
          </a:xfrm>
          <a:prstGeom prst="rect">
            <a:avLst/>
          </a:prstGeom>
          <a:ln w="12700">
            <a:miter lim="400000"/>
          </a:ln>
        </p:spPr>
      </p:pic>
      <p:sp>
        <p:nvSpPr>
          <p:cNvPr id="12" name="Place in frontier Expand…">
            <a:extLst>
              <a:ext uri="{FF2B5EF4-FFF2-40B4-BE49-F238E27FC236}">
                <a16:creationId xmlns:a16="http://schemas.microsoft.com/office/drawing/2014/main" id="{F7F60F2D-FF21-514C-C79C-BCD272150D0B}"/>
              </a:ext>
            </a:extLst>
          </p:cNvPr>
          <p:cNvSpPr txBox="1"/>
          <p:nvPr/>
        </p:nvSpPr>
        <p:spPr>
          <a:xfrm>
            <a:off x="3104563" y="3067212"/>
            <a:ext cx="1618162" cy="718466"/>
          </a:xfrm>
          <a:prstGeom prst="rect">
            <a:avLst/>
          </a:prstGeom>
          <a:blipFill>
            <a:blip r:embed="rId8"/>
          </a:blipFill>
          <a:ln w="12700">
            <a:miter lim="400000"/>
          </a:ln>
          <a:effectLst>
            <a:outerShdw blurRad="25400" dist="25400" dir="2388334" rotWithShape="0">
              <a:srgbClr val="000000">
                <a:alpha val="7931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defRPr sz="1200">
                <a:solidFill>
                  <a:srgbClr val="FFFFFF"/>
                </a:solidFill>
              </a:defRPr>
            </a:pPr>
            <a:r>
              <a:rPr sz="1400" dirty="0"/>
              <a:t>Place in frontier</a:t>
            </a:r>
            <a:br>
              <a:rPr sz="1400" dirty="0"/>
            </a:br>
            <a:r>
              <a:rPr sz="1400" dirty="0"/>
              <a:t>Expand</a:t>
            </a:r>
          </a:p>
          <a:p>
            <a:pPr>
              <a:defRPr sz="1200">
                <a:solidFill>
                  <a:srgbClr val="FFFFFF"/>
                </a:solidFill>
              </a:defRPr>
            </a:pPr>
            <a:r>
              <a:rPr sz="1400" dirty="0"/>
              <a:t>Late Testing</a:t>
            </a:r>
            <a:r>
              <a:rPr lang="sv-SE" sz="1400" dirty="0"/>
              <a:t> </a:t>
            </a:r>
            <a:r>
              <a:rPr sz="1400" dirty="0"/>
              <a:t>Goal</a:t>
            </a:r>
          </a:p>
        </p:txBody>
      </p:sp>
      <p:grpSp>
        <p:nvGrpSpPr>
          <p:cNvPr id="13" name="Group">
            <a:extLst>
              <a:ext uri="{FF2B5EF4-FFF2-40B4-BE49-F238E27FC236}">
                <a16:creationId xmlns:a16="http://schemas.microsoft.com/office/drawing/2014/main" id="{A7B321AD-DA99-D00E-E4E8-E8A25F14D9A8}"/>
              </a:ext>
            </a:extLst>
          </p:cNvPr>
          <p:cNvGrpSpPr/>
          <p:nvPr/>
        </p:nvGrpSpPr>
        <p:grpSpPr>
          <a:xfrm>
            <a:off x="5627828" y="3463289"/>
            <a:ext cx="4949594" cy="2539423"/>
            <a:chOff x="0" y="67072"/>
            <a:chExt cx="7039422" cy="3611622"/>
          </a:xfrm>
        </p:grpSpPr>
        <p:pic>
          <p:nvPicPr>
            <p:cNvPr id="14" name="SL-distance1.pdf" descr="SL-distance1.pdf">
              <a:extLst>
                <a:ext uri="{FF2B5EF4-FFF2-40B4-BE49-F238E27FC236}">
                  <a16:creationId xmlns:a16="http://schemas.microsoft.com/office/drawing/2014/main" id="{5A480B4B-15A5-9A0E-CAD1-C5F062BC0227}"/>
                </a:ext>
              </a:extLst>
            </p:cNvPr>
            <p:cNvPicPr>
              <a:picLocks noChangeAspect="1"/>
            </p:cNvPicPr>
            <p:nvPr/>
          </p:nvPicPr>
          <p:blipFill>
            <a:blip r:embed="rId9"/>
            <a:stretch>
              <a:fillRect/>
            </a:stretch>
          </p:blipFill>
          <p:spPr>
            <a:xfrm>
              <a:off x="3621" y="795793"/>
              <a:ext cx="7035801" cy="2882901"/>
            </a:xfrm>
            <a:prstGeom prst="rect">
              <a:avLst/>
            </a:prstGeom>
            <a:ln w="38100" cap="flat">
              <a:solidFill>
                <a:srgbClr val="000000"/>
              </a:solidFill>
              <a:prstDash val="solid"/>
              <a:miter lim="400000"/>
            </a:ln>
            <a:effectLst/>
          </p:spPr>
        </p:pic>
        <p:sp>
          <p:nvSpPr>
            <p:cNvPr id="15" name="Straight line distance to…">
              <a:extLst>
                <a:ext uri="{FF2B5EF4-FFF2-40B4-BE49-F238E27FC236}">
                  <a16:creationId xmlns:a16="http://schemas.microsoft.com/office/drawing/2014/main" id="{FDAD82B6-55E3-0A9E-6B87-4BD5D73F8C16}"/>
                </a:ext>
              </a:extLst>
            </p:cNvPr>
            <p:cNvSpPr txBox="1"/>
            <p:nvPr/>
          </p:nvSpPr>
          <p:spPr>
            <a:xfrm>
              <a:off x="0" y="67072"/>
              <a:ext cx="3004813" cy="7491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lgn="l">
                <a:defRPr sz="2100"/>
              </a:pPr>
              <a:r>
                <a:rPr sz="1477"/>
                <a:t>Straight line distance to </a:t>
              </a:r>
            </a:p>
            <a:p>
              <a:pPr algn="l">
                <a:defRPr sz="2100"/>
              </a:pPr>
              <a:r>
                <a:rPr sz="1477"/>
                <a:t>Bucharest from any city</a:t>
              </a:r>
            </a:p>
          </p:txBody>
        </p:sp>
        <p:sp>
          <p:nvSpPr>
            <p:cNvPr id="16" name="h(n) = hSLD(n)">
              <a:extLst>
                <a:ext uri="{FF2B5EF4-FFF2-40B4-BE49-F238E27FC236}">
                  <a16:creationId xmlns:a16="http://schemas.microsoft.com/office/drawing/2014/main" id="{F1B5D7FE-18DB-43D6-F29C-38053E7627F1}"/>
                </a:ext>
              </a:extLst>
            </p:cNvPr>
            <p:cNvSpPr txBox="1"/>
            <p:nvPr/>
          </p:nvSpPr>
          <p:spPr>
            <a:xfrm>
              <a:off x="3466954" y="134033"/>
              <a:ext cx="1481889" cy="379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sz="1266" i="1">
                  <a:latin typeface="Helvetica"/>
                  <a:ea typeface="Helvetica"/>
                  <a:cs typeface="Helvetica"/>
                  <a:sym typeface="Helvetica"/>
                </a:rPr>
                <a:t>h(n)</a:t>
              </a:r>
              <a:r>
                <a:rPr sz="1266"/>
                <a:t> = </a:t>
              </a:r>
              <a:r>
                <a:rPr sz="1266" i="1">
                  <a:latin typeface="Helvetica"/>
                  <a:ea typeface="Helvetica"/>
                  <a:cs typeface="Helvetica"/>
                  <a:sym typeface="Helvetica"/>
                </a:rPr>
                <a:t>h</a:t>
              </a:r>
              <a:r>
                <a:rPr sz="1266" i="1" baseline="-5999">
                  <a:latin typeface="Helvetica"/>
                  <a:ea typeface="Helvetica"/>
                  <a:cs typeface="Helvetica"/>
                  <a:sym typeface="Helvetica"/>
                </a:rPr>
                <a:t>SLD</a:t>
              </a:r>
              <a:r>
                <a:rPr sz="1266" i="1">
                  <a:latin typeface="Helvetica"/>
                  <a:ea typeface="Helvetica"/>
                  <a:cs typeface="Helvetica"/>
                  <a:sym typeface="Helvetica"/>
                </a:rPr>
                <a:t>(n)</a:t>
              </a:r>
            </a:p>
          </p:txBody>
        </p:sp>
      </p:grpSp>
      <p:pic>
        <p:nvPicPr>
          <p:cNvPr id="17" name="romania_map1.pdf" descr="romania_map1.pdf">
            <a:extLst>
              <a:ext uri="{FF2B5EF4-FFF2-40B4-BE49-F238E27FC236}">
                <a16:creationId xmlns:a16="http://schemas.microsoft.com/office/drawing/2014/main" id="{772332BA-6534-592E-FA7A-8C555B4E13B8}"/>
              </a:ext>
            </a:extLst>
          </p:cNvPr>
          <p:cNvPicPr>
            <a:picLocks noChangeAspect="1"/>
          </p:cNvPicPr>
          <p:nvPr/>
        </p:nvPicPr>
        <p:blipFill>
          <a:blip r:embed="rId10"/>
          <a:stretch>
            <a:fillRect/>
          </a:stretch>
        </p:blipFill>
        <p:spPr>
          <a:xfrm>
            <a:off x="1890450" y="3951251"/>
            <a:ext cx="3108716" cy="1834190"/>
          </a:xfrm>
          <a:prstGeom prst="rect">
            <a:avLst/>
          </a:prstGeom>
          <a:ln w="25400">
            <a:solidFill>
              <a:srgbClr val="000000"/>
            </a:solidFill>
            <a:miter lim="400000"/>
          </a:ln>
        </p:spPr>
      </p:pic>
      <p:sp>
        <p:nvSpPr>
          <p:cNvPr id="18" name="g(n)">
            <a:extLst>
              <a:ext uri="{FF2B5EF4-FFF2-40B4-BE49-F238E27FC236}">
                <a16:creationId xmlns:a16="http://schemas.microsoft.com/office/drawing/2014/main" id="{AE7FD625-85C7-E9C9-493A-C1A07E57ADEF}"/>
              </a:ext>
            </a:extLst>
          </p:cNvPr>
          <p:cNvSpPr txBox="1"/>
          <p:nvPr/>
        </p:nvSpPr>
        <p:spPr>
          <a:xfrm>
            <a:off x="1933261" y="3544320"/>
            <a:ext cx="360676"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1266"/>
              <a:t>g(n)</a:t>
            </a:r>
          </a:p>
        </p:txBody>
      </p:sp>
      <p:sp>
        <p:nvSpPr>
          <p:cNvPr id="19" name="A* Tree-like Search">
            <a:extLst>
              <a:ext uri="{FF2B5EF4-FFF2-40B4-BE49-F238E27FC236}">
                <a16:creationId xmlns:a16="http://schemas.microsoft.com/office/drawing/2014/main" id="{7D78A2D4-D068-E2BD-A148-C0AEC0F2DD16}"/>
              </a:ext>
            </a:extLst>
          </p:cNvPr>
          <p:cNvSpPr txBox="1"/>
          <p:nvPr/>
        </p:nvSpPr>
        <p:spPr>
          <a:xfrm>
            <a:off x="9932173" y="566643"/>
            <a:ext cx="1930017" cy="331758"/>
          </a:xfrm>
          <a:prstGeom prst="rect">
            <a:avLst/>
          </a:prstGeom>
          <a:blipFill>
            <a:blip r:embed="rId11"/>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solidFill>
                  <a:srgbClr val="FFFFFF"/>
                </a:solidFill>
              </a:defRPr>
            </a:lvl1pPr>
          </a:lstStyle>
          <a:p>
            <a:r>
              <a:rPr sz="1687" dirty="0"/>
              <a:t>A* Tree-like Search</a:t>
            </a:r>
          </a:p>
        </p:txBody>
      </p:sp>
    </p:spTree>
    <p:extLst>
      <p:ext uri="{BB962C8B-B14F-4D97-AF65-F5344CB8AC3E}">
        <p14:creationId xmlns:p14="http://schemas.microsoft.com/office/powerpoint/2010/main" val="14077946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11"/>
                                        </p:tgtEl>
                                        <p:attrNameLst>
                                          <p:attrName>style.visibility</p:attrName>
                                        </p:attrNameLst>
                                      </p:cBhvr>
                                      <p:to>
                                        <p:strVal val="visible"/>
                                      </p:to>
                                    </p:set>
                                    <p:anim calcmode="lin" valueType="num">
                                      <p:cBhvr>
                                        <p:cTn id="7" dur="1000" fill="hold"/>
                                        <p:tgtEl>
                                          <p:spTgt spid="11"/>
                                        </p:tgtEl>
                                        <p:attrNameLst>
                                          <p:attrName>ppt_x</p:attrName>
                                        </p:attrNameLst>
                                      </p:cBhvr>
                                      <p:tavLst>
                                        <p:tav tm="0">
                                          <p:val>
                                            <p:strVal val="#ppt_x"/>
                                          </p:val>
                                        </p:tav>
                                        <p:tav tm="100000">
                                          <p:val>
                                            <p:strVal val="#ppt_x"/>
                                          </p:val>
                                        </p:tav>
                                      </p:tavLst>
                                    </p:anim>
                                    <p:anim calcmode="lin" valueType="num">
                                      <p:cBhvr>
                                        <p:cTn id="8"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0" nodeType="clickEffect">
                                  <p:stCondLst>
                                    <p:cond delay="0"/>
                                  </p:stCondLst>
                                  <p:iterate>
                                    <p:tmAbs val="0"/>
                                  </p:iterate>
                                  <p:childTnLst>
                                    <p:set>
                                      <p:cBhvr>
                                        <p:cTn id="12" fill="hold"/>
                                        <p:tgtEl>
                                          <p:spTgt spid="12"/>
                                        </p:tgtEl>
                                        <p:attrNameLst>
                                          <p:attrName>style.visibility</p:attrName>
                                        </p:attrNameLst>
                                      </p:cBhvr>
                                      <p:to>
                                        <p:strVal val="visible"/>
                                      </p:to>
                                    </p:set>
                                    <p:animEffect transition="in" filter="box(out)">
                                      <p:cBhvr>
                                        <p:cTn id="1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dvAuto="0"/>
      <p:bldP spid="12"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mania Route Finding Problem">
            <a:extLst>
              <a:ext uri="{FF2B5EF4-FFF2-40B4-BE49-F238E27FC236}">
                <a16:creationId xmlns:a16="http://schemas.microsoft.com/office/drawing/2014/main" id="{A759D6C8-81FF-2D9A-5B23-B8162BDAFC13}"/>
              </a:ext>
            </a:extLst>
          </p:cNvPr>
          <p:cNvSpPr txBox="1">
            <a:spLocks noGrp="1"/>
          </p:cNvSpPr>
          <p:nvPr>
            <p:ph type="title"/>
          </p:nvPr>
        </p:nvSpPr>
        <p:spPr>
          <a:prstGeom prst="rect">
            <a:avLst/>
          </a:prstGeom>
        </p:spPr>
        <p:txBody>
          <a:bodyPr>
            <a:normAutofit/>
          </a:bodyPr>
          <a:lstStyle>
            <a:lvl1pPr defTabSz="438150">
              <a:defRPr sz="6000"/>
            </a:lvl1pPr>
          </a:lstStyle>
          <a:p>
            <a:r>
              <a:rPr sz="4400" dirty="0"/>
              <a:t>Romania Route Finding Problem</a:t>
            </a:r>
          </a:p>
        </p:txBody>
      </p:sp>
      <p:pic>
        <p:nvPicPr>
          <p:cNvPr id="8" name="romania_map1.pdf" descr="romania_map1.pdf">
            <a:extLst>
              <a:ext uri="{FF2B5EF4-FFF2-40B4-BE49-F238E27FC236}">
                <a16:creationId xmlns:a16="http://schemas.microsoft.com/office/drawing/2014/main" id="{B7FB078A-449F-9235-236A-D54201195DB6}"/>
              </a:ext>
            </a:extLst>
          </p:cNvPr>
          <p:cNvPicPr>
            <a:picLocks noChangeAspect="1"/>
          </p:cNvPicPr>
          <p:nvPr/>
        </p:nvPicPr>
        <p:blipFill>
          <a:blip r:embed="rId2"/>
          <a:stretch>
            <a:fillRect/>
          </a:stretch>
        </p:blipFill>
        <p:spPr>
          <a:xfrm>
            <a:off x="2089475" y="1280737"/>
            <a:ext cx="8109762" cy="4784882"/>
          </a:xfrm>
          <a:prstGeom prst="rect">
            <a:avLst/>
          </a:prstGeom>
          <a:ln w="12700">
            <a:miter lim="400000"/>
          </a:ln>
        </p:spPr>
      </p:pic>
      <p:grpSp>
        <p:nvGrpSpPr>
          <p:cNvPr id="9" name="Group">
            <a:extLst>
              <a:ext uri="{FF2B5EF4-FFF2-40B4-BE49-F238E27FC236}">
                <a16:creationId xmlns:a16="http://schemas.microsoft.com/office/drawing/2014/main" id="{D8F9E99A-DB8E-BAB9-6F30-AE6057D9CA2C}"/>
              </a:ext>
            </a:extLst>
          </p:cNvPr>
          <p:cNvGrpSpPr/>
          <p:nvPr/>
        </p:nvGrpSpPr>
        <p:grpSpPr>
          <a:xfrm>
            <a:off x="2566471" y="2403187"/>
            <a:ext cx="4911329" cy="2812852"/>
            <a:chOff x="0" y="0"/>
            <a:chExt cx="6985000" cy="4000500"/>
          </a:xfrm>
        </p:grpSpPr>
        <p:sp>
          <p:nvSpPr>
            <p:cNvPr id="10" name="Circle">
              <a:extLst>
                <a:ext uri="{FF2B5EF4-FFF2-40B4-BE49-F238E27FC236}">
                  <a16:creationId xmlns:a16="http://schemas.microsoft.com/office/drawing/2014/main" id="{E85A6255-24C5-4792-DBFD-EDF70291E0EC}"/>
                </a:ext>
              </a:extLst>
            </p:cNvPr>
            <p:cNvSpPr/>
            <p:nvPr/>
          </p:nvSpPr>
          <p:spPr>
            <a:xfrm>
              <a:off x="6438900" y="3454400"/>
              <a:ext cx="546100" cy="546100"/>
            </a:xfrm>
            <a:prstGeom prst="ellipse">
              <a:avLst/>
            </a:prstGeom>
            <a:noFill/>
            <a:ln w="50800" cap="flat">
              <a:solidFill>
                <a:srgbClr val="0433FF"/>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11" name="Circle">
              <a:extLst>
                <a:ext uri="{FF2B5EF4-FFF2-40B4-BE49-F238E27FC236}">
                  <a16:creationId xmlns:a16="http://schemas.microsoft.com/office/drawing/2014/main" id="{BCA9E8DC-AFB3-5D0E-84AE-C23DD10F414C}"/>
                </a:ext>
              </a:extLst>
            </p:cNvPr>
            <p:cNvSpPr/>
            <p:nvPr/>
          </p:nvSpPr>
          <p:spPr>
            <a:xfrm>
              <a:off x="0" y="0"/>
              <a:ext cx="546100" cy="546100"/>
            </a:xfrm>
            <a:prstGeom prst="ellipse">
              <a:avLst/>
            </a:prstGeom>
            <a:noFill/>
            <a:ln w="50800" cap="flat">
              <a:solidFill>
                <a:srgbClr val="0433FF"/>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grpSp>
    </p:spTree>
    <p:extLst>
      <p:ext uri="{BB962C8B-B14F-4D97-AF65-F5344CB8AC3E}">
        <p14:creationId xmlns:p14="http://schemas.microsoft.com/office/powerpoint/2010/main" val="23389348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9"/>
                                        </p:tgtEl>
                                        <p:attrNameLst>
                                          <p:attrName>style.visibility</p:attrName>
                                        </p:attrNameLst>
                                      </p:cBhvr>
                                      <p:to>
                                        <p:strVal val="visible"/>
                                      </p:to>
                                    </p:set>
                                    <p:anim calcmode="lin" valueType="num">
                                      <p:cBhvr>
                                        <p:cTn id="7" dur="1000" fill="hold"/>
                                        <p:tgtEl>
                                          <p:spTgt spid="9"/>
                                        </p:tgtEl>
                                        <p:attrNameLst>
                                          <p:attrName>ppt_x</p:attrName>
                                        </p:attrNameLst>
                                      </p:cBhvr>
                                      <p:tavLst>
                                        <p:tav tm="0">
                                          <p:val>
                                            <p:strVal val="#ppt_x"/>
                                          </p:val>
                                        </p:tav>
                                        <p:tav tm="100000">
                                          <p:val>
                                            <p:strVal val="#ppt_x"/>
                                          </p:val>
                                        </p:tav>
                                      </p:tavLst>
                                    </p:anim>
                                    <p:anim calcmode="lin" valueType="num">
                                      <p:cBhvr>
                                        <p:cTn id="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ome properties of A*"/>
          <p:cNvSpPr txBox="1">
            <a:spLocks noGrp="1"/>
          </p:cNvSpPr>
          <p:nvPr>
            <p:ph type="title"/>
          </p:nvPr>
        </p:nvSpPr>
        <p:spPr/>
        <p:txBody>
          <a:bodyPr anchor="ctr">
            <a:normAutofit/>
          </a:bodyPr>
          <a:lstStyle>
            <a:lvl1pPr defTabSz="373887">
              <a:defRPr sz="5119"/>
            </a:lvl1pPr>
          </a:lstStyle>
          <a:p>
            <a:r>
              <a:rPr lang="en-US" sz="2800"/>
              <a:t>Some properties of A*</a:t>
            </a:r>
          </a:p>
        </p:txBody>
      </p:sp>
      <p:sp>
        <p:nvSpPr>
          <p:cNvPr id="508" name="Cost-Optimal -…"/>
          <p:cNvSpPr txBox="1">
            <a:spLocks noGrp="1"/>
          </p:cNvSpPr>
          <p:nvPr>
            <p:ph idx="1"/>
          </p:nvPr>
        </p:nvSpPr>
        <p:spPr/>
        <p:txBody>
          <a:bodyPr>
            <a:normAutofit/>
          </a:bodyPr>
          <a:lstStyle/>
          <a:p>
            <a:pPr marL="206268" indent="-206268" defTabSz="295741">
              <a:lnSpc>
                <a:spcPct val="110000"/>
              </a:lnSpc>
              <a:spcBef>
                <a:spcPts val="1195"/>
              </a:spcBef>
              <a:defRPr sz="2376"/>
            </a:pPr>
            <a:r>
              <a:rPr lang="en-GB" sz="1300" u="sng" dirty="0"/>
              <a:t>Cost-Optimal</a:t>
            </a:r>
            <a:r>
              <a:rPr lang="en-GB" sz="1300" dirty="0"/>
              <a:t> - </a:t>
            </a:r>
          </a:p>
          <a:p>
            <a:pPr marL="431288" lvl="1" indent="-206268" defTabSz="295741">
              <a:lnSpc>
                <a:spcPct val="110000"/>
              </a:lnSpc>
              <a:spcBef>
                <a:spcPts val="1195"/>
              </a:spcBef>
              <a:defRPr sz="2376"/>
            </a:pPr>
            <a:r>
              <a:rPr lang="en-GB" sz="1300" dirty="0"/>
              <a:t>for a given admissible heuristic (tree-like search)</a:t>
            </a:r>
          </a:p>
          <a:p>
            <a:pPr marL="431288" lvl="1" indent="-206268" defTabSz="295741">
              <a:lnSpc>
                <a:spcPct val="110000"/>
              </a:lnSpc>
              <a:spcBef>
                <a:spcPts val="1195"/>
              </a:spcBef>
              <a:defRPr sz="2376"/>
            </a:pPr>
            <a:r>
              <a:rPr lang="en-GB" sz="1300" dirty="0"/>
              <a:t>for a given consistent heuristic (tree-like, graph-search)</a:t>
            </a:r>
          </a:p>
          <a:p>
            <a:pPr marL="431288" lvl="1" indent="-206268" defTabSz="295741">
              <a:lnSpc>
                <a:spcPct val="110000"/>
              </a:lnSpc>
              <a:spcBef>
                <a:spcPts val="1195"/>
              </a:spcBef>
              <a:defRPr sz="2376"/>
            </a:pPr>
            <a:r>
              <a:rPr lang="en-GB" sz="1300" dirty="0"/>
              <a:t>Consistent heuristics are admissible heuristics but not vice-versa.</a:t>
            </a:r>
          </a:p>
          <a:p>
            <a:pPr marL="206268" indent="-206268" defTabSz="295741">
              <a:lnSpc>
                <a:spcPct val="110000"/>
              </a:lnSpc>
              <a:spcBef>
                <a:spcPts val="1195"/>
              </a:spcBef>
              <a:defRPr sz="2376"/>
            </a:pPr>
            <a:r>
              <a:rPr lang="en-GB" sz="1300" u="sng" dirty="0"/>
              <a:t>Complete</a:t>
            </a:r>
            <a:r>
              <a:rPr lang="en-GB" sz="1300" dirty="0"/>
              <a:t> - Eventually reach a contour equal to the path of the least-cost to the goal state.</a:t>
            </a:r>
          </a:p>
          <a:p>
            <a:pPr marL="206268" indent="-206268" defTabSz="295741">
              <a:lnSpc>
                <a:spcPct val="110000"/>
              </a:lnSpc>
              <a:spcBef>
                <a:spcPts val="1195"/>
              </a:spcBef>
              <a:defRPr sz="2376"/>
            </a:pPr>
            <a:r>
              <a:rPr lang="en-GB" sz="1300" u="sng" dirty="0"/>
              <a:t>Optimally efficient</a:t>
            </a:r>
            <a:r>
              <a:rPr lang="en-GB" sz="1300" dirty="0"/>
              <a:t> - No other algorithm, that extends search paths from a root is guaranteed to expand fewer nodes than A* for a given heuristic function.</a:t>
            </a:r>
          </a:p>
          <a:p>
            <a:pPr marL="206268" indent="-206268" defTabSz="295741">
              <a:lnSpc>
                <a:spcPct val="110000"/>
              </a:lnSpc>
              <a:spcBef>
                <a:spcPts val="1195"/>
              </a:spcBef>
              <a:defRPr sz="2376"/>
            </a:pPr>
            <a:r>
              <a:rPr lang="en-GB" sz="1300" dirty="0"/>
              <a:t>The exponential growth for most practical heuristics will eventually overtake the computer (run out of memory)</a:t>
            </a:r>
          </a:p>
          <a:p>
            <a:pPr marL="431288" lvl="1" indent="-206268" defTabSz="295741">
              <a:lnSpc>
                <a:spcPct val="110000"/>
              </a:lnSpc>
              <a:spcBef>
                <a:spcPts val="1195"/>
              </a:spcBef>
              <a:defRPr sz="2376"/>
            </a:pPr>
            <a:r>
              <a:rPr lang="en-GB" sz="1300" dirty="0"/>
              <a:t>The number of states within the goal contour is still exponential in the length of the solution.</a:t>
            </a:r>
          </a:p>
          <a:p>
            <a:pPr marL="431288" lvl="1" indent="-206268" defTabSz="295741">
              <a:lnSpc>
                <a:spcPct val="110000"/>
              </a:lnSpc>
              <a:spcBef>
                <a:spcPts val="1195"/>
              </a:spcBef>
              <a:defRPr sz="2376"/>
            </a:pPr>
            <a:r>
              <a:rPr lang="en-GB" sz="1300" dirty="0"/>
              <a:t>There are variations of A* that bound memory....</a:t>
            </a:r>
          </a:p>
        </p:txBody>
      </p:sp>
      <p:sp>
        <p:nvSpPr>
          <p:cNvPr id="515" name="Slide Number Placeholder 3">
            <a:extLst>
              <a:ext uri="{FF2B5EF4-FFF2-40B4-BE49-F238E27FC236}">
                <a16:creationId xmlns:a16="http://schemas.microsoft.com/office/drawing/2014/main" id="{C430F3B6-5B3B-F38B-7AA4-4DF12391BD47}"/>
              </a:ext>
            </a:extLst>
          </p:cNvPr>
          <p:cNvSpPr>
            <a:spLocks noGrp="1"/>
          </p:cNvSpPr>
          <p:nvPr>
            <p:ph type="sldNum" sz="quarter" idx="12"/>
          </p:nvPr>
        </p:nvSpPr>
        <p:spPr/>
        <p:txBody>
          <a:bodyPr/>
          <a:lstStyle/>
          <a:p>
            <a:pPr>
              <a:spcAft>
                <a:spcPts val="600"/>
              </a:spcAft>
            </a:pPr>
            <a:fld id="{1D05C8B6-EC5E-42D9-8D75-1E05D6428564}" type="slidenum">
              <a:rPr lang="sv-SE" smtClean="0"/>
              <a:pPr>
                <a:spcAft>
                  <a:spcPts val="600"/>
                </a:spcAft>
              </a:pPr>
              <a:t>30</a:t>
            </a:fld>
            <a:endParaRPr lang="sv-SE"/>
          </a:p>
        </p:txBody>
      </p:sp>
      <p:sp>
        <p:nvSpPr>
          <p:cNvPr id="2" name="Date Placeholder 1" hidden="1">
            <a:extLst>
              <a:ext uri="{FF2B5EF4-FFF2-40B4-BE49-F238E27FC236}">
                <a16:creationId xmlns:a16="http://schemas.microsoft.com/office/drawing/2014/main" id="{64181F14-3837-8F12-8C5B-9E05311283C1}"/>
              </a:ext>
            </a:extLst>
          </p:cNvPr>
          <p:cNvSpPr>
            <a:spLocks noGrp="1"/>
          </p:cNvSpPr>
          <p:nvPr>
            <p:ph type="dt" sz="half" idx="4294967295"/>
          </p:nvPr>
        </p:nvSpPr>
        <p:spPr>
          <a:xfrm>
            <a:off x="9671050" y="0"/>
            <a:ext cx="2520950" cy="360363"/>
          </a:xfrm>
        </p:spPr>
        <p:txBody>
          <a:bodyPr/>
          <a:lstStyle/>
          <a:p>
            <a:pPr>
              <a:spcAft>
                <a:spcPts val="600"/>
              </a:spcAft>
            </a:pPr>
            <a:r>
              <a:rPr lang="en-US"/>
              <a:t>2023-09-04</a:t>
            </a:r>
            <a:endParaRPr lang="sv-SE"/>
          </a:p>
        </p:txBody>
      </p:sp>
      <p:sp>
        <p:nvSpPr>
          <p:cNvPr id="3" name="Footer Placeholder 2">
            <a:extLst>
              <a:ext uri="{FF2B5EF4-FFF2-40B4-BE49-F238E27FC236}">
                <a16:creationId xmlns:a16="http://schemas.microsoft.com/office/drawing/2014/main" id="{C7DC5CB8-C8BE-CE04-83A5-1BAB9A7BB3EC}"/>
              </a:ext>
            </a:extLst>
          </p:cNvPr>
          <p:cNvSpPr>
            <a:spLocks noGrp="1"/>
          </p:cNvSpPr>
          <p:nvPr>
            <p:ph type="ftr" sz="quarter" idx="4294967295"/>
          </p:nvPr>
        </p:nvSpPr>
        <p:spPr>
          <a:xfrm>
            <a:off x="0" y="6356350"/>
            <a:ext cx="4114800" cy="365125"/>
          </a:xfrm>
        </p:spPr>
        <p:txBody>
          <a:bodyPr/>
          <a:lstStyle/>
          <a:p>
            <a:pPr>
              <a:spcAft>
                <a:spcPts val="600"/>
              </a:spcAft>
            </a:pPr>
            <a:r>
              <a:rPr lang="en-US"/>
              <a:t>TDDC17 - HT23 - Fredrik Heintz - LE3 Search II (based on slides by Patrick Doherty)</a:t>
            </a:r>
            <a:endParaRPr lang="sv-SE"/>
          </a:p>
        </p:txBody>
      </p:sp>
    </p:spTree>
  </p:cSld>
  <p:clrMapOvr>
    <a:masterClrMapping/>
  </p:clrMapOvr>
  <p:transition spd="slow">
    <p:push dir="u"/>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0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0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50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50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508">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508">
                                            <p:txEl>
                                              <p:pRg st="4" end="4"/>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508">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508">
                                            <p:txEl>
                                              <p:pRg st="6" end="6"/>
                                            </p:txEl>
                                          </p:spTgt>
                                        </p:tgtEl>
                                        <p:attrNameLst>
                                          <p:attrName>style.visibility</p:attrName>
                                        </p:attrNameLst>
                                      </p:cBhvr>
                                      <p:to>
                                        <p:strVal val="visible"/>
                                      </p:to>
                                    </p:set>
                                  </p:childTnLst>
                                </p:cTn>
                              </p:par>
                              <p:par>
                                <p:cTn id="26" presetID="1" presetClass="entr" presetSubtype="0" fill="hold" grpId="0" nodeType="withEffect">
                                  <p:stCondLst>
                                    <p:cond delay="0"/>
                                  </p:stCondLst>
                                  <p:iterate>
                                    <p:tmAbs val="0"/>
                                  </p:iterate>
                                  <p:childTnLst>
                                    <p:set>
                                      <p:cBhvr>
                                        <p:cTn id="27" fill="hold"/>
                                        <p:tgtEl>
                                          <p:spTgt spid="508">
                                            <p:txEl>
                                              <p:pRg st="7" end="7"/>
                                            </p:txEl>
                                          </p:spTgt>
                                        </p:tgtEl>
                                        <p:attrNameLst>
                                          <p:attrName>style.visibility</p:attrName>
                                        </p:attrNameLst>
                                      </p:cBhvr>
                                      <p:to>
                                        <p:strVal val="visible"/>
                                      </p:to>
                                    </p:set>
                                  </p:childTnLst>
                                </p:cTn>
                              </p:par>
                              <p:par>
                                <p:cTn id="28" presetID="1" presetClass="entr" presetSubtype="0" fill="hold" grpId="0" nodeType="withEffect">
                                  <p:stCondLst>
                                    <p:cond delay="0"/>
                                  </p:stCondLst>
                                  <p:iterate>
                                    <p:tmAbs val="0"/>
                                  </p:iterate>
                                  <p:childTnLst>
                                    <p:set>
                                      <p:cBhvr>
                                        <p:cTn id="29" fill="hold"/>
                                        <p:tgtEl>
                                          <p:spTgt spid="50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0" build="p"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earch in Complex Environments"/>
          <p:cNvSpPr txBox="1">
            <a:spLocks noGrp="1"/>
          </p:cNvSpPr>
          <p:nvPr>
            <p:ph type="title"/>
          </p:nvPr>
        </p:nvSpPr>
        <p:spPr/>
        <p:txBody>
          <a:bodyPr anchor="ctr">
            <a:normAutofit/>
          </a:bodyPr>
          <a:lstStyle/>
          <a:p>
            <a:r>
              <a:rPr dirty="0"/>
              <a:t>Search in Complex Environments</a:t>
            </a:r>
          </a:p>
        </p:txBody>
      </p:sp>
      <p:sp>
        <p:nvSpPr>
          <p:cNvPr id="546" name="Slide Number Placeholder 3">
            <a:extLst>
              <a:ext uri="{FF2B5EF4-FFF2-40B4-BE49-F238E27FC236}">
                <a16:creationId xmlns:a16="http://schemas.microsoft.com/office/drawing/2014/main" id="{E2AF7B25-A9BD-41E3-E35A-F32AE092B6FE}"/>
              </a:ext>
            </a:extLst>
          </p:cNvPr>
          <p:cNvSpPr>
            <a:spLocks noGrp="1"/>
          </p:cNvSpPr>
          <p:nvPr>
            <p:ph type="sldNum" sz="quarter" idx="12"/>
          </p:nvPr>
        </p:nvSpPr>
        <p:spPr/>
        <p:txBody>
          <a:bodyPr/>
          <a:lstStyle/>
          <a:p>
            <a:pPr>
              <a:spcAft>
                <a:spcPts val="600"/>
              </a:spcAft>
            </a:pPr>
            <a:fld id="{1D05C8B6-EC5E-42D9-8D75-1E05D6428564}" type="slidenum">
              <a:rPr lang="sv-SE" smtClean="0"/>
              <a:pPr>
                <a:spcAft>
                  <a:spcPts val="600"/>
                </a:spcAft>
              </a:pPr>
              <a:t>31</a:t>
            </a:fld>
            <a:endParaRPr lang="sv-SE"/>
          </a:p>
        </p:txBody>
      </p:sp>
      <p:sp>
        <p:nvSpPr>
          <p:cNvPr id="2" name="Date Placeholder 1" hidden="1">
            <a:extLst>
              <a:ext uri="{FF2B5EF4-FFF2-40B4-BE49-F238E27FC236}">
                <a16:creationId xmlns:a16="http://schemas.microsoft.com/office/drawing/2014/main" id="{DCF0F1BB-BCC4-D8C8-D7A8-1E837DFB2BFD}"/>
              </a:ext>
            </a:extLst>
          </p:cNvPr>
          <p:cNvSpPr>
            <a:spLocks noGrp="1"/>
          </p:cNvSpPr>
          <p:nvPr>
            <p:ph type="dt" sz="half" idx="4294967295"/>
          </p:nvPr>
        </p:nvSpPr>
        <p:spPr>
          <a:xfrm>
            <a:off x="0" y="6356350"/>
            <a:ext cx="2743200" cy="365125"/>
          </a:xfrm>
        </p:spPr>
        <p:txBody>
          <a:bodyPr/>
          <a:lstStyle/>
          <a:p>
            <a:pPr>
              <a:spcAft>
                <a:spcPts val="600"/>
              </a:spcAft>
            </a:pPr>
            <a:r>
              <a:rPr lang="en-US"/>
              <a:t>2023-09-04</a:t>
            </a:r>
            <a:endParaRPr lang="sv-SE"/>
          </a:p>
        </p:txBody>
      </p:sp>
      <p:pic>
        <p:nvPicPr>
          <p:cNvPr id="542" name="Picture 541" descr="Person pointing on a map">
            <a:extLst>
              <a:ext uri="{FF2B5EF4-FFF2-40B4-BE49-F238E27FC236}">
                <a16:creationId xmlns:a16="http://schemas.microsoft.com/office/drawing/2014/main" id="{FC40D0BC-6B63-A113-1BD1-97A4E9441A88}"/>
              </a:ext>
            </a:extLst>
          </p:cNvPr>
          <p:cNvPicPr>
            <a:picLocks noChangeAspect="1"/>
          </p:cNvPicPr>
          <p:nvPr/>
        </p:nvPicPr>
        <p:blipFill rotWithShape="1">
          <a:blip r:embed="rId2"/>
          <a:srcRect t="10709" r="2" b="31515"/>
          <a:stretch/>
        </p:blipFill>
        <p:spPr>
          <a:xfrm>
            <a:off x="363984" y="1825625"/>
            <a:ext cx="10989816" cy="4238291"/>
          </a:xfrm>
          <a:prstGeom prst="rect">
            <a:avLst/>
          </a:prstGeom>
          <a:noFill/>
        </p:spPr>
      </p:pic>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ocal Search: 8 Queens Problem">
            <a:extLst>
              <a:ext uri="{FF2B5EF4-FFF2-40B4-BE49-F238E27FC236}">
                <a16:creationId xmlns:a16="http://schemas.microsoft.com/office/drawing/2014/main" id="{C052BCE7-BD18-DD0A-C04B-2CCE0BB3067A}"/>
              </a:ext>
            </a:extLst>
          </p:cNvPr>
          <p:cNvSpPr txBox="1">
            <a:spLocks noGrp="1"/>
          </p:cNvSpPr>
          <p:nvPr>
            <p:ph type="title"/>
          </p:nvPr>
        </p:nvSpPr>
        <p:spPr>
          <a:prstGeom prst="rect">
            <a:avLst/>
          </a:prstGeom>
        </p:spPr>
        <p:txBody>
          <a:bodyPr>
            <a:normAutofit/>
          </a:bodyPr>
          <a:lstStyle>
            <a:lvl1pPr defTabSz="362204">
              <a:defRPr sz="4960"/>
            </a:lvl1pPr>
          </a:lstStyle>
          <a:p>
            <a:r>
              <a:rPr sz="4400" dirty="0"/>
              <a:t>Local Search: 8 Queens Problem</a:t>
            </a:r>
          </a:p>
        </p:txBody>
      </p:sp>
      <p:pic>
        <p:nvPicPr>
          <p:cNvPr id="6" name="droppedImage.pdf" descr="droppedImage.pdf">
            <a:extLst>
              <a:ext uri="{FF2B5EF4-FFF2-40B4-BE49-F238E27FC236}">
                <a16:creationId xmlns:a16="http://schemas.microsoft.com/office/drawing/2014/main" id="{27813542-6D95-BD81-2AE4-00B49D857F3F}"/>
              </a:ext>
            </a:extLst>
          </p:cNvPr>
          <p:cNvPicPr>
            <a:picLocks noChangeAspect="1"/>
          </p:cNvPicPr>
          <p:nvPr/>
        </p:nvPicPr>
        <p:blipFill>
          <a:blip r:embed="rId2"/>
          <a:stretch>
            <a:fillRect/>
          </a:stretch>
        </p:blipFill>
        <p:spPr>
          <a:xfrm>
            <a:off x="1774031" y="1436109"/>
            <a:ext cx="2203789" cy="2134195"/>
          </a:xfrm>
          <a:prstGeom prst="rect">
            <a:avLst/>
          </a:prstGeom>
          <a:ln w="12700">
            <a:miter lim="400000"/>
          </a:ln>
        </p:spPr>
      </p:pic>
      <p:sp>
        <p:nvSpPr>
          <p:cNvPr id="7" name="Bad Solution">
            <a:extLst>
              <a:ext uri="{FF2B5EF4-FFF2-40B4-BE49-F238E27FC236}">
                <a16:creationId xmlns:a16="http://schemas.microsoft.com/office/drawing/2014/main" id="{D5C0B58C-64FD-4E25-C43B-E150B97E1F78}"/>
              </a:ext>
            </a:extLst>
          </p:cNvPr>
          <p:cNvSpPr txBox="1"/>
          <p:nvPr/>
        </p:nvSpPr>
        <p:spPr>
          <a:xfrm>
            <a:off x="2235283" y="3549858"/>
            <a:ext cx="1277594" cy="3534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600">
                <a:latin typeface="Gill Sans"/>
                <a:ea typeface="Gill Sans"/>
                <a:cs typeface="Gill Sans"/>
                <a:sym typeface="Gill Sans"/>
              </a:defRPr>
            </a:lvl1pPr>
          </a:lstStyle>
          <a:p>
            <a:r>
              <a:rPr sz="1828"/>
              <a:t>Bad Solution</a:t>
            </a:r>
          </a:p>
        </p:txBody>
      </p:sp>
      <p:sp>
        <p:nvSpPr>
          <p:cNvPr id="8" name="Good Solution">
            <a:extLst>
              <a:ext uri="{FF2B5EF4-FFF2-40B4-BE49-F238E27FC236}">
                <a16:creationId xmlns:a16="http://schemas.microsoft.com/office/drawing/2014/main" id="{3C8D4845-A3D7-D9E3-42B1-1CE9A89E35E9}"/>
              </a:ext>
            </a:extLst>
          </p:cNvPr>
          <p:cNvSpPr txBox="1"/>
          <p:nvPr/>
        </p:nvSpPr>
        <p:spPr>
          <a:xfrm>
            <a:off x="2139237" y="6206440"/>
            <a:ext cx="1431482" cy="3534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600">
                <a:latin typeface="Gill Sans"/>
                <a:ea typeface="Gill Sans"/>
                <a:cs typeface="Gill Sans"/>
                <a:sym typeface="Gill Sans"/>
              </a:defRPr>
            </a:lvl1pPr>
          </a:lstStyle>
          <a:p>
            <a:r>
              <a:rPr sz="1828"/>
              <a:t>Good Solution</a:t>
            </a:r>
          </a:p>
        </p:txBody>
      </p:sp>
      <p:sp>
        <p:nvSpPr>
          <p:cNvPr id="9" name="Line">
            <a:extLst>
              <a:ext uri="{FF2B5EF4-FFF2-40B4-BE49-F238E27FC236}">
                <a16:creationId xmlns:a16="http://schemas.microsoft.com/office/drawing/2014/main" id="{06277833-2193-149E-6459-40C87D38BE23}"/>
              </a:ext>
            </a:extLst>
          </p:cNvPr>
          <p:cNvSpPr/>
          <p:nvPr/>
        </p:nvSpPr>
        <p:spPr>
          <a:xfrm>
            <a:off x="2172206" y="1815369"/>
            <a:ext cx="1454598" cy="1519128"/>
          </a:xfrm>
          <a:prstGeom prst="line">
            <a:avLst/>
          </a:prstGeom>
          <a:ln w="63500">
            <a:solidFill>
              <a:srgbClr val="0433FF"/>
            </a:solidFill>
            <a:miter lim="400000"/>
            <a:headEnd type="stealth"/>
            <a:tailEnd type="stealth"/>
          </a:ln>
        </p:spPr>
        <p:txBody>
          <a:bodyPr lIns="0" tIns="0" rIns="0" bIns="0"/>
          <a:lstStyle/>
          <a:p>
            <a:pPr defTabSz="321457">
              <a:defRPr sz="1200">
                <a:latin typeface="Helvetica"/>
                <a:ea typeface="Helvetica"/>
                <a:cs typeface="Helvetica"/>
                <a:sym typeface="Helvetica"/>
              </a:defRPr>
            </a:pPr>
            <a:endParaRPr sz="844"/>
          </a:p>
        </p:txBody>
      </p:sp>
      <p:sp>
        <p:nvSpPr>
          <p:cNvPr id="10" name="Local Search:…">
            <a:extLst>
              <a:ext uri="{FF2B5EF4-FFF2-40B4-BE49-F238E27FC236}">
                <a16:creationId xmlns:a16="http://schemas.microsoft.com/office/drawing/2014/main" id="{19BECBC0-8B12-E96F-808E-545DF05DDE39}"/>
              </a:ext>
            </a:extLst>
          </p:cNvPr>
          <p:cNvSpPr txBox="1"/>
          <p:nvPr/>
        </p:nvSpPr>
        <p:spPr>
          <a:xfrm>
            <a:off x="4539398" y="2548975"/>
            <a:ext cx="5643563" cy="2993320"/>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marL="260439" indent="-260439">
              <a:buSzPct val="75000"/>
              <a:buChar char="•"/>
              <a:defRPr sz="3000" u="sng"/>
            </a:pPr>
            <a:r>
              <a:rPr sz="2109">
                <a:solidFill>
                  <a:srgbClr val="0433FF"/>
                </a:solidFill>
              </a:rPr>
              <a:t>Local Search</a:t>
            </a:r>
            <a:r>
              <a:rPr sz="2109"/>
              <a:t>:</a:t>
            </a:r>
          </a:p>
          <a:p>
            <a:pPr marL="572967" lvl="1" indent="-260439">
              <a:buSzPct val="75000"/>
              <a:buChar char="•"/>
              <a:defRPr sz="3000"/>
            </a:pPr>
            <a:r>
              <a:rPr sz="2109"/>
              <a:t>the path to the goal is irrelevant!</a:t>
            </a:r>
          </a:p>
          <a:p>
            <a:pPr marL="572967" lvl="1" indent="-260439">
              <a:buSzPct val="75000"/>
              <a:buChar char="•"/>
              <a:defRPr sz="3000"/>
            </a:pPr>
            <a:r>
              <a:rPr sz="2109"/>
              <a:t>we do not care about reached states</a:t>
            </a:r>
          </a:p>
          <a:p>
            <a:pPr marL="572967" lvl="1" indent="-260439">
              <a:buSzPct val="75000"/>
              <a:buChar char="•"/>
              <a:defRPr sz="3000"/>
            </a:pPr>
            <a:r>
              <a:rPr sz="2109"/>
              <a:t>complete state formulation is a straightforward representation: </a:t>
            </a:r>
          </a:p>
          <a:p>
            <a:pPr marL="885495" lvl="2" indent="-260439">
              <a:buSzPct val="75000"/>
              <a:buChar char="•"/>
              <a:defRPr sz="3000"/>
            </a:pPr>
            <a:r>
              <a:rPr sz="2109"/>
              <a:t>8 queens, one in each column</a:t>
            </a:r>
          </a:p>
          <a:p>
            <a:pPr marL="572967" lvl="1" indent="-260439">
              <a:buSzPct val="75000"/>
              <a:buChar char="•"/>
              <a:defRPr sz="3000"/>
            </a:pPr>
            <a:r>
              <a:rPr sz="2109"/>
              <a:t>operate by searching from start state to neighbouring states, choose the best neighbour so far, repeat</a:t>
            </a:r>
          </a:p>
        </p:txBody>
      </p:sp>
      <p:pic>
        <p:nvPicPr>
          <p:cNvPr id="11" name="8queens_solution.jpg" descr="8queens_solution.jpg">
            <a:extLst>
              <a:ext uri="{FF2B5EF4-FFF2-40B4-BE49-F238E27FC236}">
                <a16:creationId xmlns:a16="http://schemas.microsoft.com/office/drawing/2014/main" id="{4D5502A6-84C3-A748-E498-130CC7AD780C}"/>
              </a:ext>
            </a:extLst>
          </p:cNvPr>
          <p:cNvPicPr>
            <a:picLocks noChangeAspect="1"/>
          </p:cNvPicPr>
          <p:nvPr/>
        </p:nvPicPr>
        <p:blipFill>
          <a:blip r:embed="rId3"/>
          <a:stretch>
            <a:fillRect/>
          </a:stretch>
        </p:blipFill>
        <p:spPr>
          <a:xfrm>
            <a:off x="1774031" y="3847124"/>
            <a:ext cx="2384227" cy="2384227"/>
          </a:xfrm>
          <a:prstGeom prst="rect">
            <a:avLst/>
          </a:prstGeom>
          <a:ln w="12700">
            <a:miter lim="400000"/>
          </a:ln>
        </p:spPr>
      </p:pic>
      <p:grpSp>
        <p:nvGrpSpPr>
          <p:cNvPr id="12" name="Group">
            <a:extLst>
              <a:ext uri="{FF2B5EF4-FFF2-40B4-BE49-F238E27FC236}">
                <a16:creationId xmlns:a16="http://schemas.microsoft.com/office/drawing/2014/main" id="{B48BE6C5-B23E-3C27-7CCC-724E9D74ECD2}"/>
              </a:ext>
            </a:extLst>
          </p:cNvPr>
          <p:cNvGrpSpPr/>
          <p:nvPr/>
        </p:nvGrpSpPr>
        <p:grpSpPr>
          <a:xfrm>
            <a:off x="4353897" y="5607689"/>
            <a:ext cx="5802872" cy="1035000"/>
            <a:chOff x="0" y="-4107"/>
            <a:chExt cx="8252970" cy="1471999"/>
          </a:xfrm>
        </p:grpSpPr>
        <p:sp>
          <p:nvSpPr>
            <p:cNvPr id="13" name="8 Queens is a candidate for use of local search!">
              <a:extLst>
                <a:ext uri="{FF2B5EF4-FFF2-40B4-BE49-F238E27FC236}">
                  <a16:creationId xmlns:a16="http://schemas.microsoft.com/office/drawing/2014/main" id="{DEBF4CB8-9234-7B95-1D72-3B06BF5C8BF3}"/>
                </a:ext>
              </a:extLst>
            </p:cNvPr>
            <p:cNvSpPr txBox="1"/>
            <p:nvPr/>
          </p:nvSpPr>
          <p:spPr>
            <a:xfrm>
              <a:off x="0" y="-4107"/>
              <a:ext cx="8252970" cy="5797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sz="3100"/>
              </a:lvl1pPr>
            </a:lstStyle>
            <a:p>
              <a:r>
                <a:rPr sz="2180"/>
                <a:t>8 Queens is a candidate for use of local search!</a:t>
              </a:r>
            </a:p>
          </p:txBody>
        </p:sp>
        <mc:AlternateContent xmlns:mc="http://schemas.openxmlformats.org/markup-compatibility/2006" xmlns:a14="http://schemas.microsoft.com/office/drawing/2010/main">
          <mc:Choice Requires="a14">
            <p:sp>
              <p:nvSpPr>
                <p:cNvPr id="14" name="(about 16 million configurations)">
                  <a:extLst>
                    <a:ext uri="{FF2B5EF4-FFF2-40B4-BE49-F238E27FC236}">
                      <a16:creationId xmlns:a16="http://schemas.microsoft.com/office/drawing/2014/main" id="{157F7320-EEAE-76F5-6B9B-A9EFA78F51E7}"/>
                    </a:ext>
                  </a:extLst>
                </p:cNvPr>
                <p:cNvSpPr txBox="1"/>
                <p:nvPr/>
              </p:nvSpPr>
              <p:spPr>
                <a:xfrm>
                  <a:off x="1032120" y="651806"/>
                  <a:ext cx="7158289" cy="816086"/>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35719" tIns="35719" rIns="35719" bIns="35719" numCol="1" anchor="ctr">
                  <a:spAutoFit/>
                </a:bodyPr>
                <a:lstStyle/>
                <a:p>
                  <a:pPr>
                    <a:defRPr sz="3400"/>
                  </a:pPr>
                  <a14:m>
                    <m:oMath xmlns:m="http://schemas.openxmlformats.org/officeDocument/2006/math">
                      <m:sSup>
                        <m:sSupPr>
                          <m:ctrlPr>
                            <a:rPr sz="3269" i="1">
                              <a:solidFill>
                                <a:srgbClr val="000000"/>
                              </a:solidFill>
                              <a:latin typeface="Cambria Math" panose="02040503050406030204" pitchFamily="18" charset="0"/>
                            </a:rPr>
                          </m:ctrlPr>
                        </m:sSupPr>
                        <m:e>
                          <m:r>
                            <a:rPr sz="3269" i="1">
                              <a:solidFill>
                                <a:srgbClr val="000000"/>
                              </a:solidFill>
                              <a:latin typeface="Cambria Math" panose="02040503050406030204" pitchFamily="18" charset="0"/>
                            </a:rPr>
                            <m:t>8</m:t>
                          </m:r>
                        </m:e>
                        <m:sup>
                          <m:r>
                            <a:rPr sz="3269" i="1">
                              <a:solidFill>
                                <a:srgbClr val="000000"/>
                              </a:solidFill>
                              <a:latin typeface="Cambria Math" panose="02040503050406030204" pitchFamily="18" charset="0"/>
                            </a:rPr>
                            <m:t>8</m:t>
                          </m:r>
                        </m:sup>
                      </m:sSup>
                    </m:oMath>
                  </a14:m>
                  <a:r>
                    <a:rPr sz="2391"/>
                    <a:t> (about 16 million configurations)</a:t>
                  </a:r>
                </a:p>
              </p:txBody>
            </p:sp>
          </mc:Choice>
          <mc:Fallback xmlns="">
            <p:sp>
              <p:nvSpPr>
                <p:cNvPr id="550" name="(about 16 million configurations)"/>
                <p:cNvSpPr txBox="1">
                  <a:spLocks noRot="1" noChangeAspect="1" noMove="1" noResize="1" noEditPoints="1" noAdjustHandles="1" noChangeArrowheads="1" noChangeShapeType="1" noTextEdit="1"/>
                </p:cNvSpPr>
                <p:nvPr/>
              </p:nvSpPr>
              <p:spPr>
                <a:xfrm>
                  <a:off x="1032120" y="651806"/>
                  <a:ext cx="7158289" cy="816086"/>
                </a:xfrm>
                <a:prstGeom prst="rect">
                  <a:avLst/>
                </a:prstGeom>
                <a:blipFill>
                  <a:blip r:embed="rId4"/>
                  <a:stretch>
                    <a:fillRect r="-2421" b="-21277"/>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GB">
                      <a:noFill/>
                    </a:rPr>
                    <a:t> </a:t>
                  </a:r>
                </a:p>
              </p:txBody>
            </p:sp>
          </mc:Fallback>
        </mc:AlternateContent>
      </p:grpSp>
      <p:sp>
        <p:nvSpPr>
          <p:cNvPr id="15" name="Problem:…">
            <a:extLst>
              <a:ext uri="{FF2B5EF4-FFF2-40B4-BE49-F238E27FC236}">
                <a16:creationId xmlns:a16="http://schemas.microsoft.com/office/drawing/2014/main" id="{AF3E83BE-9846-D0AB-C0B6-6A7AC5E06C08}"/>
              </a:ext>
            </a:extLst>
          </p:cNvPr>
          <p:cNvSpPr txBox="1"/>
          <p:nvPr/>
        </p:nvSpPr>
        <p:spPr>
          <a:xfrm>
            <a:off x="5267990" y="1389868"/>
            <a:ext cx="4009111" cy="851003"/>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2400">
                <a:solidFill>
                  <a:srgbClr val="FFFFFF"/>
                </a:solidFill>
              </a:defRPr>
            </a:pPr>
            <a:r>
              <a:rPr sz="1687" dirty="0"/>
              <a:t>Problem:</a:t>
            </a:r>
          </a:p>
          <a:p>
            <a:pPr>
              <a:defRPr sz="2400">
                <a:solidFill>
                  <a:srgbClr val="FFFFFF"/>
                </a:solidFill>
              </a:defRPr>
            </a:pPr>
            <a:r>
              <a:rPr sz="1687" dirty="0"/>
              <a:t>Place 8 queens on a chessboard such that</a:t>
            </a:r>
          </a:p>
          <a:p>
            <a:pPr>
              <a:defRPr sz="2400">
                <a:solidFill>
                  <a:srgbClr val="FFFFFF"/>
                </a:solidFill>
              </a:defRPr>
            </a:pPr>
            <a:r>
              <a:rPr sz="1687" dirty="0"/>
              <a:t>No queens attacks another</a:t>
            </a:r>
          </a:p>
        </p:txBody>
      </p:sp>
    </p:spTree>
    <p:extLst>
      <p:ext uri="{BB962C8B-B14F-4D97-AF65-F5344CB8AC3E}">
        <p14:creationId xmlns:p14="http://schemas.microsoft.com/office/powerpoint/2010/main" val="35367319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10"/>
                                        </p:tgtEl>
                                        <p:attrNameLst>
                                          <p:attrName>style.visibility</p:attrName>
                                        </p:attrNameLst>
                                      </p:cBhvr>
                                      <p:to>
                                        <p:strVal val="visible"/>
                                      </p:to>
                                    </p:set>
                                    <p:animEffect transition="in" filter="box(ou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iterate>
                                    <p:tmAbs val="0"/>
                                  </p:iterate>
                                  <p:childTnLst>
                                    <p:set>
                                      <p:cBhvr>
                                        <p:cTn id="11" fill="hold"/>
                                        <p:tgtEl>
                                          <p:spTgt spid="12"/>
                                        </p:tgtEl>
                                        <p:attrNameLst>
                                          <p:attrName>style.visibility</p:attrName>
                                        </p:attrNameLst>
                                      </p:cBhvr>
                                      <p:to>
                                        <p:strVal val="visible"/>
                                      </p:to>
                                    </p:set>
                                    <p:animEffect transition="in" filter="box(out)">
                                      <p:cBhvr>
                                        <p:cTn id="1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P spid="12"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ocal Search Techniques">
            <a:extLst>
              <a:ext uri="{FF2B5EF4-FFF2-40B4-BE49-F238E27FC236}">
                <a16:creationId xmlns:a16="http://schemas.microsoft.com/office/drawing/2014/main" id="{447887AD-4FBB-128C-9D95-0962F5B98059}"/>
              </a:ext>
            </a:extLst>
          </p:cNvPr>
          <p:cNvSpPr txBox="1">
            <a:spLocks noGrp="1"/>
          </p:cNvSpPr>
          <p:nvPr>
            <p:ph type="title"/>
          </p:nvPr>
        </p:nvSpPr>
        <p:spPr>
          <a:prstGeom prst="rect">
            <a:avLst/>
          </a:prstGeom>
        </p:spPr>
        <p:txBody>
          <a:bodyPr>
            <a:normAutofit/>
          </a:bodyPr>
          <a:lstStyle>
            <a:lvl1pPr defTabSz="391414">
              <a:defRPr sz="5360"/>
            </a:lvl1pPr>
          </a:lstStyle>
          <a:p>
            <a:r>
              <a:rPr sz="4400" dirty="0"/>
              <a:t>Local Search Techniques</a:t>
            </a:r>
          </a:p>
        </p:txBody>
      </p:sp>
      <p:sp>
        <p:nvSpPr>
          <p:cNvPr id="6" name="Advantages:…">
            <a:extLst>
              <a:ext uri="{FF2B5EF4-FFF2-40B4-BE49-F238E27FC236}">
                <a16:creationId xmlns:a16="http://schemas.microsoft.com/office/drawing/2014/main" id="{97AFFA88-3E76-B186-3800-EFD2B6F2674C}"/>
              </a:ext>
            </a:extLst>
          </p:cNvPr>
          <p:cNvSpPr txBox="1"/>
          <p:nvPr/>
        </p:nvSpPr>
        <p:spPr>
          <a:xfrm>
            <a:off x="2847022" y="1319233"/>
            <a:ext cx="6412974" cy="2452916"/>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marL="312528" indent="-312528">
              <a:buSzPct val="75000"/>
              <a:buChar char="•"/>
              <a:defRPr sz="2200"/>
            </a:pPr>
            <a:r>
              <a:rPr sz="1547" u="sng">
                <a:solidFill>
                  <a:srgbClr val="FF2600"/>
                </a:solidFill>
              </a:rPr>
              <a:t>Advantages</a:t>
            </a:r>
            <a:r>
              <a:rPr sz="1547"/>
              <a:t>:</a:t>
            </a:r>
          </a:p>
          <a:p>
            <a:pPr marL="625056" lvl="1" indent="-312528">
              <a:buSzPct val="75000"/>
              <a:buChar char="•"/>
              <a:defRPr sz="2200"/>
            </a:pPr>
            <a:r>
              <a:rPr sz="1547"/>
              <a:t>They use very little memory</a:t>
            </a:r>
          </a:p>
          <a:p>
            <a:pPr marL="625056" lvl="1" indent="-312528">
              <a:buSzPct val="75000"/>
              <a:buChar char="•"/>
              <a:defRPr sz="2200"/>
            </a:pPr>
            <a:r>
              <a:rPr sz="1547"/>
              <a:t>Often find solutions in large/infinite search spaces </a:t>
            </a:r>
            <a:br>
              <a:rPr sz="1547"/>
            </a:br>
            <a:r>
              <a:rPr sz="1547"/>
              <a:t>where systematic algorithms would be unreasonable</a:t>
            </a:r>
          </a:p>
          <a:p>
            <a:pPr marL="625056" lvl="1" indent="-312528">
              <a:buSzPct val="75000"/>
              <a:buChar char="•"/>
              <a:defRPr sz="2200"/>
            </a:pPr>
            <a:r>
              <a:rPr sz="1547"/>
              <a:t>Can be used to solve optimisation problems</a:t>
            </a:r>
          </a:p>
          <a:p>
            <a:pPr marL="312528" indent="-312528">
              <a:buSzPct val="75000"/>
              <a:buChar char="•"/>
              <a:defRPr sz="2200" u="sng">
                <a:solidFill>
                  <a:srgbClr val="FF2600"/>
                </a:solidFill>
              </a:defRPr>
            </a:pPr>
            <a:r>
              <a:rPr sz="1547"/>
              <a:t>Disadvantages</a:t>
            </a:r>
          </a:p>
          <a:p>
            <a:pPr marL="625056" lvl="1" indent="-312528">
              <a:buSzPct val="75000"/>
              <a:buChar char="•"/>
              <a:defRPr sz="2200"/>
            </a:pPr>
            <a:r>
              <a:rPr sz="1547"/>
              <a:t>Since they are not systematic they may not find solutions because</a:t>
            </a:r>
            <a:br>
              <a:rPr sz="1547"/>
            </a:br>
            <a:r>
              <a:rPr sz="1547"/>
              <a:t>they leave parts of the search space unexplored.</a:t>
            </a:r>
          </a:p>
          <a:p>
            <a:pPr marL="625056" lvl="1" indent="-312528">
              <a:buSzPct val="75000"/>
              <a:buChar char="•"/>
              <a:defRPr sz="2200"/>
            </a:pPr>
            <a:r>
              <a:rPr sz="1547"/>
              <a:t>Performance is dependent on the topology of the search space</a:t>
            </a:r>
          </a:p>
          <a:p>
            <a:pPr marL="625056" lvl="1" indent="-312528">
              <a:buSzPct val="75000"/>
              <a:buChar char="•"/>
              <a:defRPr sz="2200"/>
            </a:pPr>
            <a:r>
              <a:rPr sz="1547"/>
              <a:t>Search may get stuck in local optima</a:t>
            </a:r>
          </a:p>
        </p:txBody>
      </p:sp>
      <p:grpSp>
        <p:nvGrpSpPr>
          <p:cNvPr id="7" name="Group">
            <a:extLst>
              <a:ext uri="{FF2B5EF4-FFF2-40B4-BE49-F238E27FC236}">
                <a16:creationId xmlns:a16="http://schemas.microsoft.com/office/drawing/2014/main" id="{2DD9B642-2A90-4A89-EFE4-A9BD0AA49AC6}"/>
              </a:ext>
            </a:extLst>
          </p:cNvPr>
          <p:cNvGrpSpPr/>
          <p:nvPr/>
        </p:nvGrpSpPr>
        <p:grpSpPr>
          <a:xfrm>
            <a:off x="2171137" y="3790214"/>
            <a:ext cx="8376048" cy="978417"/>
            <a:chOff x="0" y="-4989"/>
            <a:chExt cx="11912600" cy="1391525"/>
          </a:xfrm>
        </p:grpSpPr>
        <p:sp>
          <p:nvSpPr>
            <p:cNvPr id="8" name="Global Optimum: The best possible solution to a problem.">
              <a:extLst>
                <a:ext uri="{FF2B5EF4-FFF2-40B4-BE49-F238E27FC236}">
                  <a16:creationId xmlns:a16="http://schemas.microsoft.com/office/drawing/2014/main" id="{2842096A-0D6C-307D-4A2C-9F29EAD9C788}"/>
                </a:ext>
              </a:extLst>
            </p:cNvPr>
            <p:cNvSpPr/>
            <p:nvPr/>
          </p:nvSpPr>
          <p:spPr>
            <a:xfrm>
              <a:off x="2261" y="-4989"/>
              <a:ext cx="11231959" cy="51797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p>
              <a:pPr algn="l">
                <a:defRPr sz="2700"/>
              </a:pPr>
              <a:r>
                <a:rPr sz="1898" u="sng" dirty="0">
                  <a:solidFill>
                    <a:srgbClr val="0433FF"/>
                  </a:solidFill>
                </a:rPr>
                <a:t>Global Optimum</a:t>
              </a:r>
              <a:r>
                <a:rPr sz="1898" dirty="0"/>
                <a:t>: The best possible solution to a problem. </a:t>
              </a:r>
            </a:p>
          </p:txBody>
        </p:sp>
        <p:sp>
          <p:nvSpPr>
            <p:cNvPr id="9" name="Local Optimum: A solution to a problem that is better than all other solutions that are slightly different, but worse than the global optimum">
              <a:extLst>
                <a:ext uri="{FF2B5EF4-FFF2-40B4-BE49-F238E27FC236}">
                  <a16:creationId xmlns:a16="http://schemas.microsoft.com/office/drawing/2014/main" id="{01AD1B2F-BAFF-6D02-3199-D189C67EA5CD}"/>
                </a:ext>
              </a:extLst>
            </p:cNvPr>
            <p:cNvSpPr/>
            <p:nvPr/>
          </p:nvSpPr>
          <p:spPr>
            <a:xfrm>
              <a:off x="0" y="514457"/>
              <a:ext cx="11912600" cy="8720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p>
              <a:pPr algn="l">
                <a:defRPr sz="2500"/>
              </a:pPr>
              <a:r>
                <a:rPr sz="1758" u="sng" dirty="0">
                  <a:solidFill>
                    <a:srgbClr val="0433FF"/>
                  </a:solidFill>
                </a:rPr>
                <a:t>Local Optimum</a:t>
              </a:r>
              <a:r>
                <a:rPr sz="1758" dirty="0"/>
                <a:t>: A solution to a problem that is better than all other solutions that are slightly different, but worse than the global optimum</a:t>
              </a:r>
            </a:p>
          </p:txBody>
        </p:sp>
      </p:grpSp>
      <p:sp>
        <p:nvSpPr>
          <p:cNvPr id="10" name="Greedy Local Search: A search algorithm that always takes the best immediate, or local, solution while finding an answer. Greedy algorithms find the overall, or globally optimal solution for some optimization problems, but may find less-than-optimal  sol">
            <a:extLst>
              <a:ext uri="{FF2B5EF4-FFF2-40B4-BE49-F238E27FC236}">
                <a16:creationId xmlns:a16="http://schemas.microsoft.com/office/drawing/2014/main" id="{96A903B4-1EF8-E830-A102-532BDB8306FF}"/>
              </a:ext>
            </a:extLst>
          </p:cNvPr>
          <p:cNvSpPr txBox="1"/>
          <p:nvPr/>
        </p:nvSpPr>
        <p:spPr>
          <a:xfrm>
            <a:off x="2130953" y="4864565"/>
            <a:ext cx="8456415" cy="1532472"/>
          </a:xfrm>
          <a:prstGeom prst="rect">
            <a:avLst/>
          </a:prstGeom>
          <a:solidFill>
            <a:schemeClr val="bg1"/>
          </a:solidFill>
          <a:ln w="38100">
            <a:solidFill>
              <a:srgbClr val="0433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lgn="l">
              <a:defRPr sz="2700"/>
            </a:pPr>
            <a:r>
              <a:rPr sz="1898" u="sng">
                <a:solidFill>
                  <a:srgbClr val="0433FF"/>
                </a:solidFill>
              </a:rPr>
              <a:t>Greedy Local Search</a:t>
            </a:r>
            <a:r>
              <a:rPr sz="1898"/>
              <a:t>: A search algorithm that always takes the best immediate, or local, solution while finding an answer. Greedy algorithms find the overall, or globally optimal solution for some optimization problems, but may find less-than-optimal  solutions for some instances of other problems. (They may also get stuck!)</a:t>
            </a:r>
          </a:p>
        </p:txBody>
      </p:sp>
    </p:spTree>
    <p:extLst>
      <p:ext uri="{BB962C8B-B14F-4D97-AF65-F5344CB8AC3E}">
        <p14:creationId xmlns:p14="http://schemas.microsoft.com/office/powerpoint/2010/main" val="27599544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6">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6">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iterate>
                                    <p:tmAbs val="0"/>
                                  </p:iterate>
                                  <p:childTnLst>
                                    <p:set>
                                      <p:cBhvr>
                                        <p:cTn id="19" fill="hold"/>
                                        <p:tgtEl>
                                          <p:spTgt spid="6">
                                            <p:txEl>
                                              <p:pRg st="5" end="5"/>
                                            </p:txEl>
                                          </p:spTgt>
                                        </p:tgtEl>
                                        <p:attrNameLst>
                                          <p:attrName>style.visibility</p:attrName>
                                        </p:attrNameLst>
                                      </p:cBhvr>
                                      <p:to>
                                        <p:strVal val="visible"/>
                                      </p:to>
                                    </p:set>
                                  </p:childTnLst>
                                </p:cTn>
                              </p:par>
                              <p:par>
                                <p:cTn id="20" presetID="1" presetClass="entr" presetSubtype="0" fill="hold" grpId="0" nodeType="withEffect">
                                  <p:stCondLst>
                                    <p:cond delay="0"/>
                                  </p:stCondLst>
                                  <p:iterate>
                                    <p:tmAbs val="0"/>
                                  </p:iterate>
                                  <p:childTnLst>
                                    <p:set>
                                      <p:cBhvr>
                                        <p:cTn id="21" fill="hold"/>
                                        <p:tgtEl>
                                          <p:spTgt spid="6">
                                            <p:txEl>
                                              <p:pRg st="6" end="6"/>
                                            </p:txEl>
                                          </p:spTgt>
                                        </p:tgtEl>
                                        <p:attrNameLst>
                                          <p:attrName>style.visibility</p:attrName>
                                        </p:attrNameLst>
                                      </p:cBhvr>
                                      <p:to>
                                        <p:strVal val="visible"/>
                                      </p:to>
                                    </p:set>
                                  </p:childTnLst>
                                </p:cTn>
                              </p:par>
                              <p:par>
                                <p:cTn id="22" presetID="1" presetClass="entr" presetSubtype="0" fill="hold" grpId="0" nodeType="withEffect">
                                  <p:stCondLst>
                                    <p:cond delay="0"/>
                                  </p:stCondLst>
                                  <p:iterate>
                                    <p:tmAbs val="0"/>
                                  </p:iterate>
                                  <p:childTnLst>
                                    <p:set>
                                      <p:cBhvr>
                                        <p:cTn id="23" fill="hold"/>
                                        <p:tgtEl>
                                          <p:spTgt spid="6">
                                            <p:txEl>
                                              <p:pRg st="7" end="7"/>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 presetClass="entr" presetSubtype="32" fill="hold" grpId="0" nodeType="clickEffect">
                                  <p:stCondLst>
                                    <p:cond delay="0"/>
                                  </p:stCondLst>
                                  <p:iterate>
                                    <p:tmAbs val="0"/>
                                  </p:iterate>
                                  <p:childTnLst>
                                    <p:set>
                                      <p:cBhvr>
                                        <p:cTn id="27" fill="hold"/>
                                        <p:tgtEl>
                                          <p:spTgt spid="7"/>
                                        </p:tgtEl>
                                        <p:attrNameLst>
                                          <p:attrName>style.visibility</p:attrName>
                                        </p:attrNameLst>
                                      </p:cBhvr>
                                      <p:to>
                                        <p:strVal val="visible"/>
                                      </p:to>
                                    </p:set>
                                    <p:animEffect transition="in" filter="box(out)">
                                      <p:cBhvr>
                                        <p:cTn id="28" dur="1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32" fill="hold" grpId="0" nodeType="clickEffect">
                                  <p:stCondLst>
                                    <p:cond delay="0"/>
                                  </p:stCondLst>
                                  <p:iterate>
                                    <p:tmAbs val="0"/>
                                  </p:iterate>
                                  <p:childTnLst>
                                    <p:set>
                                      <p:cBhvr>
                                        <p:cTn id="32" fill="hold"/>
                                        <p:tgtEl>
                                          <p:spTgt spid="10"/>
                                        </p:tgtEl>
                                        <p:attrNameLst>
                                          <p:attrName>style.visibility</p:attrName>
                                        </p:attrNameLst>
                                      </p:cBhvr>
                                      <p:to>
                                        <p:strVal val="visible"/>
                                      </p:to>
                                    </p:set>
                                    <p:animEffect transition="in" filter="box(out)">
                                      <p:cBhvr>
                                        <p:cTn id="3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advAuto="0"/>
      <p:bldP spid="7" grpId="0" animBg="1" advAuto="0"/>
      <p:bldP spid="10"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ill-Climbing Algorithm (steepest ascent version)">
            <a:extLst>
              <a:ext uri="{FF2B5EF4-FFF2-40B4-BE49-F238E27FC236}">
                <a16:creationId xmlns:a16="http://schemas.microsoft.com/office/drawing/2014/main" id="{FD539A20-77AF-F458-F026-163FB428CEBE}"/>
              </a:ext>
            </a:extLst>
          </p:cNvPr>
          <p:cNvSpPr txBox="1">
            <a:spLocks noGrp="1"/>
          </p:cNvSpPr>
          <p:nvPr>
            <p:ph type="title"/>
          </p:nvPr>
        </p:nvSpPr>
        <p:spPr>
          <a:prstGeom prst="rect">
            <a:avLst/>
          </a:prstGeom>
        </p:spPr>
        <p:txBody>
          <a:bodyPr>
            <a:normAutofit/>
          </a:bodyPr>
          <a:lstStyle>
            <a:lvl1pPr defTabSz="286258">
              <a:defRPr sz="3920"/>
            </a:lvl1pPr>
          </a:lstStyle>
          <a:p>
            <a:r>
              <a:rPr sz="3600" dirty="0"/>
              <a:t>Hill-Climbing Algorithm (steepest ascent version)</a:t>
            </a:r>
          </a:p>
        </p:txBody>
      </p:sp>
      <p:pic>
        <p:nvPicPr>
          <p:cNvPr id="6" name="hill-climbing.pdf" descr="hill-climbing.pdf">
            <a:extLst>
              <a:ext uri="{FF2B5EF4-FFF2-40B4-BE49-F238E27FC236}">
                <a16:creationId xmlns:a16="http://schemas.microsoft.com/office/drawing/2014/main" id="{66F5B3B9-2CAE-A44F-8255-1A0C08D5BB47}"/>
              </a:ext>
            </a:extLst>
          </p:cNvPr>
          <p:cNvPicPr>
            <a:picLocks noChangeAspect="1"/>
          </p:cNvPicPr>
          <p:nvPr/>
        </p:nvPicPr>
        <p:blipFill>
          <a:blip r:embed="rId2"/>
          <a:stretch>
            <a:fillRect/>
          </a:stretch>
        </p:blipFill>
        <p:spPr>
          <a:xfrm>
            <a:off x="1769567" y="1612253"/>
            <a:ext cx="8652867" cy="2196704"/>
          </a:xfrm>
          <a:prstGeom prst="rect">
            <a:avLst/>
          </a:prstGeom>
          <a:ln w="12700">
            <a:miter lim="400000"/>
          </a:ln>
        </p:spPr>
      </p:pic>
      <p:sp>
        <p:nvSpPr>
          <p:cNvPr id="7" name="When using heuristic functions: steepest descent version">
            <a:extLst>
              <a:ext uri="{FF2B5EF4-FFF2-40B4-BE49-F238E27FC236}">
                <a16:creationId xmlns:a16="http://schemas.microsoft.com/office/drawing/2014/main" id="{C05EE817-111E-8596-60CF-8138763213A9}"/>
              </a:ext>
            </a:extLst>
          </p:cNvPr>
          <p:cNvSpPr txBox="1"/>
          <p:nvPr/>
        </p:nvSpPr>
        <p:spPr>
          <a:xfrm>
            <a:off x="1964162" y="4282566"/>
            <a:ext cx="5846152"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dirty="0"/>
              <a:t>When using heuristic functions: steepest descent version</a:t>
            </a:r>
          </a:p>
        </p:txBody>
      </p:sp>
    </p:spTree>
    <p:extLst>
      <p:ext uri="{BB962C8B-B14F-4D97-AF65-F5344CB8AC3E}">
        <p14:creationId xmlns:p14="http://schemas.microsoft.com/office/powerpoint/2010/main" val="410100156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reedy Progress: Hill Climbing">
            <a:extLst>
              <a:ext uri="{FF2B5EF4-FFF2-40B4-BE49-F238E27FC236}">
                <a16:creationId xmlns:a16="http://schemas.microsoft.com/office/drawing/2014/main" id="{CC3A7C7A-EABB-93CD-5B38-A185DC1A7BF8}"/>
              </a:ext>
            </a:extLst>
          </p:cNvPr>
          <p:cNvSpPr txBox="1">
            <a:spLocks noGrp="1"/>
          </p:cNvSpPr>
          <p:nvPr>
            <p:ph type="title"/>
          </p:nvPr>
        </p:nvSpPr>
        <p:spPr>
          <a:prstGeom prst="rect">
            <a:avLst/>
          </a:prstGeom>
        </p:spPr>
        <p:txBody>
          <a:bodyPr>
            <a:normAutofit/>
          </a:bodyPr>
          <a:lstStyle>
            <a:lvl1pPr defTabSz="455675">
              <a:defRPr sz="6240"/>
            </a:lvl1pPr>
          </a:lstStyle>
          <a:p>
            <a:r>
              <a:rPr sz="4400" dirty="0"/>
              <a:t>Greedy Progress: Hill Climbing</a:t>
            </a:r>
          </a:p>
        </p:txBody>
      </p:sp>
      <p:pic>
        <p:nvPicPr>
          <p:cNvPr id="6" name="local_search1.pdf" descr="local_search1.pdf">
            <a:extLst>
              <a:ext uri="{FF2B5EF4-FFF2-40B4-BE49-F238E27FC236}">
                <a16:creationId xmlns:a16="http://schemas.microsoft.com/office/drawing/2014/main" id="{D0FE788B-9B9C-4060-C219-684996584001}"/>
              </a:ext>
            </a:extLst>
          </p:cNvPr>
          <p:cNvPicPr>
            <a:picLocks noChangeAspect="1"/>
          </p:cNvPicPr>
          <p:nvPr/>
        </p:nvPicPr>
        <p:blipFill>
          <a:blip r:embed="rId2"/>
          <a:stretch>
            <a:fillRect/>
          </a:stretch>
        </p:blipFill>
        <p:spPr>
          <a:xfrm>
            <a:off x="2129110" y="1693449"/>
            <a:ext cx="7457517" cy="3979879"/>
          </a:xfrm>
          <a:prstGeom prst="rect">
            <a:avLst/>
          </a:prstGeom>
          <a:ln w="38100">
            <a:solidFill>
              <a:srgbClr val="0433FF"/>
            </a:solidFill>
            <a:miter lim="400000"/>
          </a:ln>
        </p:spPr>
      </p:pic>
      <p:sp>
        <p:nvSpPr>
          <p:cNvPr id="7" name="Aim: Find the global maximum">
            <a:extLst>
              <a:ext uri="{FF2B5EF4-FFF2-40B4-BE49-F238E27FC236}">
                <a16:creationId xmlns:a16="http://schemas.microsoft.com/office/drawing/2014/main" id="{F6313758-6611-A9E3-3D8F-C829C2C1A132}"/>
              </a:ext>
            </a:extLst>
          </p:cNvPr>
          <p:cNvSpPr txBox="1"/>
          <p:nvPr/>
        </p:nvSpPr>
        <p:spPr>
          <a:xfrm>
            <a:off x="2228419" y="1278831"/>
            <a:ext cx="3262111"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dirty="0"/>
              <a:t>Aim: Find the global maximum</a:t>
            </a:r>
          </a:p>
        </p:txBody>
      </p:sp>
      <p:sp>
        <p:nvSpPr>
          <p:cNvPr id="8" name="Hill Climbing: Modify the current state to try and improve it">
            <a:extLst>
              <a:ext uri="{FF2B5EF4-FFF2-40B4-BE49-F238E27FC236}">
                <a16:creationId xmlns:a16="http://schemas.microsoft.com/office/drawing/2014/main" id="{6612A206-A7A9-B21D-2A29-D1A51CD812B8}"/>
              </a:ext>
            </a:extLst>
          </p:cNvPr>
          <p:cNvSpPr txBox="1"/>
          <p:nvPr/>
        </p:nvSpPr>
        <p:spPr>
          <a:xfrm>
            <a:off x="2119218" y="5669346"/>
            <a:ext cx="8189742" cy="4400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400"/>
            </a:lvl1pPr>
          </a:lstStyle>
          <a:p>
            <a:r>
              <a:rPr sz="2391"/>
              <a:t>Hill Climbing: Modify the current state to try and improve it</a:t>
            </a:r>
          </a:p>
        </p:txBody>
      </p:sp>
      <p:sp>
        <p:nvSpPr>
          <p:cNvPr id="9" name="One dimensional…">
            <a:extLst>
              <a:ext uri="{FF2B5EF4-FFF2-40B4-BE49-F238E27FC236}">
                <a16:creationId xmlns:a16="http://schemas.microsoft.com/office/drawing/2014/main" id="{3AA90496-E748-0790-E0A9-6091AD6458D8}"/>
              </a:ext>
            </a:extLst>
          </p:cNvPr>
          <p:cNvSpPr txBox="1"/>
          <p:nvPr/>
        </p:nvSpPr>
        <p:spPr>
          <a:xfrm>
            <a:off x="7787890" y="1716993"/>
            <a:ext cx="1755289" cy="851003"/>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2400">
                <a:solidFill>
                  <a:srgbClr val="FFFFFF"/>
                </a:solidFill>
              </a:defRPr>
            </a:pPr>
            <a:r>
              <a:rPr sz="1687"/>
              <a:t>One dimensional </a:t>
            </a:r>
          </a:p>
          <a:p>
            <a:pPr>
              <a:defRPr sz="2400">
                <a:solidFill>
                  <a:srgbClr val="FFFFFF"/>
                </a:solidFill>
              </a:defRPr>
            </a:pPr>
            <a:r>
              <a:rPr sz="1687"/>
              <a:t>state space</a:t>
            </a:r>
          </a:p>
          <a:p>
            <a:pPr>
              <a:defRPr sz="2400">
                <a:solidFill>
                  <a:srgbClr val="FFFFFF"/>
                </a:solidFill>
              </a:defRPr>
            </a:pPr>
            <a:r>
              <a:rPr sz="1687"/>
              <a:t>landscape </a:t>
            </a:r>
          </a:p>
        </p:txBody>
      </p:sp>
    </p:spTree>
    <p:extLst>
      <p:ext uri="{BB962C8B-B14F-4D97-AF65-F5344CB8AC3E}">
        <p14:creationId xmlns:p14="http://schemas.microsoft.com/office/powerpoint/2010/main" val="300712075"/>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Variations on Hill Climbing">
            <a:extLst>
              <a:ext uri="{FF2B5EF4-FFF2-40B4-BE49-F238E27FC236}">
                <a16:creationId xmlns:a16="http://schemas.microsoft.com/office/drawing/2014/main" id="{7A4417B4-360B-521B-9917-CCBF53B5CCFD}"/>
              </a:ext>
            </a:extLst>
          </p:cNvPr>
          <p:cNvSpPr txBox="1">
            <a:spLocks noGrp="1"/>
          </p:cNvSpPr>
          <p:nvPr>
            <p:ph type="title"/>
          </p:nvPr>
        </p:nvSpPr>
        <p:spPr>
          <a:prstGeom prst="rect">
            <a:avLst/>
          </a:prstGeom>
        </p:spPr>
        <p:txBody>
          <a:bodyPr>
            <a:normAutofit/>
          </a:bodyPr>
          <a:lstStyle>
            <a:lvl1pPr defTabSz="514095">
              <a:defRPr sz="7040"/>
            </a:lvl1pPr>
          </a:lstStyle>
          <a:p>
            <a:r>
              <a:rPr sz="4400" dirty="0"/>
              <a:t>Variations on Hill Climbing</a:t>
            </a:r>
          </a:p>
        </p:txBody>
      </p:sp>
      <p:sp>
        <p:nvSpPr>
          <p:cNvPr id="4" name="Stochastic Hill Climbing…">
            <a:extLst>
              <a:ext uri="{FF2B5EF4-FFF2-40B4-BE49-F238E27FC236}">
                <a16:creationId xmlns:a16="http://schemas.microsoft.com/office/drawing/2014/main" id="{A6E2B036-702F-8BAA-471C-5F8593AADEAE}"/>
              </a:ext>
            </a:extLst>
          </p:cNvPr>
          <p:cNvSpPr txBox="1">
            <a:spLocks/>
          </p:cNvSpPr>
          <p:nvPr/>
        </p:nvSpPr>
        <p:spPr>
          <a:xfrm>
            <a:off x="838200" y="1825626"/>
            <a:ext cx="10515600" cy="4254337"/>
          </a:xfrm>
          <a:prstGeom prst="rect">
            <a:avLst/>
          </a:prstGeom>
        </p:spPr>
        <p:txBody>
          <a:bodyPr>
            <a:normAutofit fontScale="70000" lnSpcReduction="20000"/>
          </a:bodyPr>
          <a:lstStyle>
            <a:lvl1pPr marL="228600" indent="-228600" algn="l" defTabSz="914400" rtl="0" eaLnBrk="1" latinLnBrk="0" hangingPunct="1">
              <a:lnSpc>
                <a:spcPct val="120000"/>
              </a:lnSpc>
              <a:spcBef>
                <a:spcPts val="1000"/>
              </a:spcBef>
              <a:buClr>
                <a:schemeClr val="accent2"/>
              </a:buClr>
              <a:buSzPct val="124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0646" indent="-240646" defTabSz="316278">
              <a:spcBef>
                <a:spcPts val="2250"/>
              </a:spcBef>
              <a:defRPr sz="2772" u="sng">
                <a:solidFill>
                  <a:srgbClr val="0433FF"/>
                </a:solidFill>
              </a:defRPr>
            </a:pPr>
            <a:r>
              <a:rPr lang="en-GB" sz="2772" u="sng">
                <a:solidFill>
                  <a:srgbClr val="0433FF"/>
                </a:solidFill>
              </a:rPr>
              <a:t>Stochastic Hill Climbing</a:t>
            </a:r>
          </a:p>
          <a:p>
            <a:pPr marL="481292" lvl="1" indent="-240646" defTabSz="316278">
              <a:spcBef>
                <a:spcPts val="2250"/>
              </a:spcBef>
              <a:defRPr sz="2772"/>
            </a:pPr>
            <a:r>
              <a:rPr lang="en-GB" sz="2772"/>
              <a:t>Choose among uphill moves at random, weighting choice by probability with the steepness of the move</a:t>
            </a:r>
          </a:p>
          <a:p>
            <a:pPr marL="240646" indent="-240646" defTabSz="316278">
              <a:spcBef>
                <a:spcPts val="2250"/>
              </a:spcBef>
              <a:defRPr sz="2772" u="sng">
                <a:solidFill>
                  <a:srgbClr val="0433FF"/>
                </a:solidFill>
              </a:defRPr>
            </a:pPr>
            <a:r>
              <a:rPr lang="en-GB" sz="2772" u="sng">
                <a:solidFill>
                  <a:srgbClr val="0433FF"/>
                </a:solidFill>
              </a:rPr>
              <a:t>First Choice Hill Climbing</a:t>
            </a:r>
          </a:p>
          <a:p>
            <a:pPr marL="481292" lvl="1" indent="-240646" defTabSz="316278">
              <a:spcBef>
                <a:spcPts val="2250"/>
              </a:spcBef>
              <a:defRPr sz="2772"/>
            </a:pPr>
            <a:r>
              <a:rPr lang="en-GB" sz="2772"/>
              <a:t>Implements stochastic hill climbing by randomly generating successors until one is generated that is better than the current state.</a:t>
            </a:r>
          </a:p>
          <a:p>
            <a:pPr marL="240646" indent="-240646" defTabSz="316278">
              <a:spcBef>
                <a:spcPts val="2250"/>
              </a:spcBef>
              <a:defRPr sz="2772" u="sng">
                <a:solidFill>
                  <a:srgbClr val="0433FF"/>
                </a:solidFill>
              </a:defRPr>
            </a:pPr>
            <a:r>
              <a:rPr lang="en-GB" sz="2772" u="sng">
                <a:solidFill>
                  <a:srgbClr val="0433FF"/>
                </a:solidFill>
              </a:rPr>
              <a:t>Random-Restart Hill Climbing</a:t>
            </a:r>
          </a:p>
          <a:p>
            <a:pPr marL="481292" lvl="1" indent="-240646" defTabSz="316278">
              <a:spcBef>
                <a:spcPts val="2250"/>
              </a:spcBef>
              <a:defRPr sz="2772"/>
            </a:pPr>
            <a:r>
              <a:rPr lang="en-GB" sz="2772"/>
              <a:t>Conducts a series of hill-climbing searches from randomly generated initial states until a goal is found. </a:t>
            </a:r>
          </a:p>
        </p:txBody>
      </p:sp>
    </p:spTree>
    <p:extLst>
      <p:ext uri="{BB962C8B-B14F-4D97-AF65-F5344CB8AC3E}">
        <p14:creationId xmlns:p14="http://schemas.microsoft.com/office/powerpoint/2010/main" val="22893493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4">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4">
                                            <p:txEl>
                                              <p:pRg st="2" end="2"/>
                                            </p:txEl>
                                          </p:spTgt>
                                        </p:tgtEl>
                                        <p:attrNameLst>
                                          <p:attrName>style.visibility</p:attrName>
                                        </p:attrNameLst>
                                      </p:cBhvr>
                                      <p:to>
                                        <p:strVal val="visible"/>
                                      </p:to>
                                    </p:set>
                                  </p:childTnLst>
                                </p:cTn>
                              </p:par>
                              <p:par>
                                <p:cTn id="14" presetID="1" presetClass="entr" presetSubtype="0" fill="hold" grpId="0" nodeType="withEffect">
                                  <p:stCondLst>
                                    <p:cond delay="0"/>
                                  </p:stCondLst>
                                  <p:iterate>
                                    <p:tmAbs val="0"/>
                                  </p:iterate>
                                  <p:childTnLst>
                                    <p:set>
                                      <p:cBhvr>
                                        <p:cTn id="15" fill="hold"/>
                                        <p:tgtEl>
                                          <p:spTgt spid="4">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iterate>
                                    <p:tmAbs val="0"/>
                                  </p:iterate>
                                  <p:childTnLst>
                                    <p:set>
                                      <p:cBhvr>
                                        <p:cTn id="20" fill="hold"/>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ocal Beam Search">
            <a:extLst>
              <a:ext uri="{FF2B5EF4-FFF2-40B4-BE49-F238E27FC236}">
                <a16:creationId xmlns:a16="http://schemas.microsoft.com/office/drawing/2014/main" id="{700775F3-6B60-CE30-5F37-FFE16A1441C8}"/>
              </a:ext>
            </a:extLst>
          </p:cNvPr>
          <p:cNvSpPr txBox="1">
            <a:spLocks noGrp="1"/>
          </p:cNvSpPr>
          <p:nvPr>
            <p:ph type="title"/>
          </p:nvPr>
        </p:nvSpPr>
        <p:spPr>
          <a:prstGeom prst="rect">
            <a:avLst/>
          </a:prstGeom>
        </p:spPr>
        <p:txBody>
          <a:bodyPr>
            <a:normAutofit/>
          </a:bodyPr>
          <a:lstStyle>
            <a:lvl1pPr defTabSz="543305">
              <a:defRPr sz="7440"/>
            </a:lvl1pPr>
          </a:lstStyle>
          <a:p>
            <a:r>
              <a:rPr sz="4400" dirty="0"/>
              <a:t>Local Beam Search</a:t>
            </a:r>
          </a:p>
        </p:txBody>
      </p:sp>
      <p:sp>
        <p:nvSpPr>
          <p:cNvPr id="4" name="Date Placeholder 2">
            <a:extLst>
              <a:ext uri="{FF2B5EF4-FFF2-40B4-BE49-F238E27FC236}">
                <a16:creationId xmlns:a16="http://schemas.microsoft.com/office/drawing/2014/main" id="{6A4B5ED0-D67D-3034-3151-5CC0AD5B2D37}"/>
              </a:ext>
            </a:extLst>
          </p:cNvPr>
          <p:cNvSpPr txBox="1">
            <a:spLocks/>
          </p:cNvSpPr>
          <p:nvPr/>
        </p:nvSpPr>
        <p:spPr>
          <a:xfrm>
            <a:off x="8292263" y="0"/>
            <a:ext cx="2520000" cy="360000"/>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2023-09-04</a:t>
            </a:r>
            <a:endParaRPr lang="sv-SE"/>
          </a:p>
        </p:txBody>
      </p:sp>
      <p:sp>
        <p:nvSpPr>
          <p:cNvPr id="6" name="Start with k…">
            <a:extLst>
              <a:ext uri="{FF2B5EF4-FFF2-40B4-BE49-F238E27FC236}">
                <a16:creationId xmlns:a16="http://schemas.microsoft.com/office/drawing/2014/main" id="{67B20902-0496-3261-34B5-BBFA0485CF72}"/>
              </a:ext>
            </a:extLst>
          </p:cNvPr>
          <p:cNvSpPr txBox="1"/>
          <p:nvPr/>
        </p:nvSpPr>
        <p:spPr>
          <a:xfrm>
            <a:off x="1851516" y="1231179"/>
            <a:ext cx="1543692" cy="6347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2600"/>
            </a:pPr>
            <a:r>
              <a:rPr sz="1828"/>
              <a:t>Start with k </a:t>
            </a:r>
          </a:p>
          <a:p>
            <a:pPr>
              <a:defRPr sz="2600"/>
            </a:pPr>
            <a:r>
              <a:rPr sz="1828"/>
              <a:t>random states</a:t>
            </a:r>
          </a:p>
        </p:txBody>
      </p:sp>
      <p:sp>
        <p:nvSpPr>
          <p:cNvPr id="7" name="If any successors are goal states…">
            <a:extLst>
              <a:ext uri="{FF2B5EF4-FFF2-40B4-BE49-F238E27FC236}">
                <a16:creationId xmlns:a16="http://schemas.microsoft.com/office/drawing/2014/main" id="{646D6337-FA20-F8F0-A66F-ECB54C1F7D06}"/>
              </a:ext>
            </a:extLst>
          </p:cNvPr>
          <p:cNvSpPr txBox="1"/>
          <p:nvPr/>
        </p:nvSpPr>
        <p:spPr>
          <a:xfrm>
            <a:off x="1765913" y="3468065"/>
            <a:ext cx="4054079" cy="6347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defRPr sz="2600"/>
            </a:pPr>
            <a:r>
              <a:rPr sz="1828"/>
              <a:t>If any successors are goal states</a:t>
            </a:r>
          </a:p>
          <a:p>
            <a:pPr>
              <a:defRPr sz="2600"/>
            </a:pPr>
            <a:r>
              <a:rPr sz="1828"/>
              <a:t>then finished</a:t>
            </a:r>
          </a:p>
        </p:txBody>
      </p:sp>
      <p:grpSp>
        <p:nvGrpSpPr>
          <p:cNvPr id="8" name="Group">
            <a:extLst>
              <a:ext uri="{FF2B5EF4-FFF2-40B4-BE49-F238E27FC236}">
                <a16:creationId xmlns:a16="http://schemas.microsoft.com/office/drawing/2014/main" id="{20AA85EC-C06B-6DDE-F6AA-191BBA8ACA96}"/>
              </a:ext>
            </a:extLst>
          </p:cNvPr>
          <p:cNvGrpSpPr/>
          <p:nvPr/>
        </p:nvGrpSpPr>
        <p:grpSpPr>
          <a:xfrm>
            <a:off x="2588769" y="2061999"/>
            <a:ext cx="6877926" cy="1535907"/>
            <a:chOff x="1112304" y="0"/>
            <a:chExt cx="9781938" cy="2184400"/>
          </a:xfrm>
        </p:grpSpPr>
        <p:pic>
          <p:nvPicPr>
            <p:cNvPr id="9" name="droppedImage.png" descr="droppedImage.png">
              <a:extLst>
                <a:ext uri="{FF2B5EF4-FFF2-40B4-BE49-F238E27FC236}">
                  <a16:creationId xmlns:a16="http://schemas.microsoft.com/office/drawing/2014/main" id="{584B85A1-41E8-1CA2-52BB-E7D0B71BC3D9}"/>
                </a:ext>
              </a:extLst>
            </p:cNvPr>
            <p:cNvPicPr>
              <a:picLocks noChangeAspect="1"/>
            </p:cNvPicPr>
            <p:nvPr/>
          </p:nvPicPr>
          <p:blipFill>
            <a:blip r:embed="rId2"/>
            <a:stretch>
              <a:fillRect/>
            </a:stretch>
          </p:blipFill>
          <p:spPr>
            <a:xfrm>
              <a:off x="2705298" y="533400"/>
              <a:ext cx="238745" cy="241300"/>
            </a:xfrm>
            <a:prstGeom prst="rect">
              <a:avLst/>
            </a:prstGeom>
            <a:ln w="12700" cap="flat">
              <a:noFill/>
              <a:miter lim="400000"/>
            </a:ln>
            <a:effectLst/>
          </p:spPr>
        </p:pic>
        <p:pic>
          <p:nvPicPr>
            <p:cNvPr id="10" name="droppedImage.png" descr="droppedImage.png">
              <a:extLst>
                <a:ext uri="{FF2B5EF4-FFF2-40B4-BE49-F238E27FC236}">
                  <a16:creationId xmlns:a16="http://schemas.microsoft.com/office/drawing/2014/main" id="{28952B96-9078-5D83-4566-8A651B68E5DC}"/>
                </a:ext>
              </a:extLst>
            </p:cNvPr>
            <p:cNvPicPr>
              <a:picLocks noChangeAspect="1"/>
            </p:cNvPicPr>
            <p:nvPr/>
          </p:nvPicPr>
          <p:blipFill>
            <a:blip r:embed="rId2"/>
            <a:stretch>
              <a:fillRect/>
            </a:stretch>
          </p:blipFill>
          <p:spPr>
            <a:xfrm>
              <a:off x="3022798" y="787400"/>
              <a:ext cx="238745" cy="241300"/>
            </a:xfrm>
            <a:prstGeom prst="rect">
              <a:avLst/>
            </a:prstGeom>
            <a:ln w="12700" cap="flat">
              <a:noFill/>
              <a:miter lim="400000"/>
            </a:ln>
            <a:effectLst/>
          </p:spPr>
        </p:pic>
        <p:pic>
          <p:nvPicPr>
            <p:cNvPr id="11" name="droppedImage.png" descr="droppedImage.png">
              <a:extLst>
                <a:ext uri="{FF2B5EF4-FFF2-40B4-BE49-F238E27FC236}">
                  <a16:creationId xmlns:a16="http://schemas.microsoft.com/office/drawing/2014/main" id="{C1F65A98-20E6-E6B8-D30E-A07EE70A8DC8}"/>
                </a:ext>
              </a:extLst>
            </p:cNvPr>
            <p:cNvPicPr>
              <a:picLocks noChangeAspect="1"/>
            </p:cNvPicPr>
            <p:nvPr/>
          </p:nvPicPr>
          <p:blipFill>
            <a:blip r:embed="rId2"/>
            <a:stretch>
              <a:fillRect/>
            </a:stretch>
          </p:blipFill>
          <p:spPr>
            <a:xfrm>
              <a:off x="3403798" y="533400"/>
              <a:ext cx="238745" cy="241300"/>
            </a:xfrm>
            <a:prstGeom prst="rect">
              <a:avLst/>
            </a:prstGeom>
            <a:ln w="12700" cap="flat">
              <a:noFill/>
              <a:miter lim="400000"/>
            </a:ln>
            <a:effectLst/>
          </p:spPr>
        </p:pic>
        <p:pic>
          <p:nvPicPr>
            <p:cNvPr id="12" name="droppedImage.png" descr="droppedImage.png">
              <a:extLst>
                <a:ext uri="{FF2B5EF4-FFF2-40B4-BE49-F238E27FC236}">
                  <a16:creationId xmlns:a16="http://schemas.microsoft.com/office/drawing/2014/main" id="{F8304EA8-1808-751E-3BD3-E2CDBB9C4956}"/>
                </a:ext>
              </a:extLst>
            </p:cNvPr>
            <p:cNvPicPr>
              <a:picLocks noChangeAspect="1"/>
            </p:cNvPicPr>
            <p:nvPr/>
          </p:nvPicPr>
          <p:blipFill>
            <a:blip r:embed="rId2"/>
            <a:stretch>
              <a:fillRect/>
            </a:stretch>
          </p:blipFill>
          <p:spPr>
            <a:xfrm>
              <a:off x="4381698" y="533400"/>
              <a:ext cx="238745" cy="241300"/>
            </a:xfrm>
            <a:prstGeom prst="rect">
              <a:avLst/>
            </a:prstGeom>
            <a:ln w="12700" cap="flat">
              <a:noFill/>
              <a:miter lim="400000"/>
            </a:ln>
            <a:effectLst/>
          </p:spPr>
        </p:pic>
        <p:pic>
          <p:nvPicPr>
            <p:cNvPr id="13" name="droppedImage.png" descr="droppedImage.png">
              <a:extLst>
                <a:ext uri="{FF2B5EF4-FFF2-40B4-BE49-F238E27FC236}">
                  <a16:creationId xmlns:a16="http://schemas.microsoft.com/office/drawing/2014/main" id="{A6C85481-7B36-7FE9-DE82-1E3B44E80702}"/>
                </a:ext>
              </a:extLst>
            </p:cNvPr>
            <p:cNvPicPr>
              <a:picLocks noChangeAspect="1"/>
            </p:cNvPicPr>
            <p:nvPr/>
          </p:nvPicPr>
          <p:blipFill>
            <a:blip r:embed="rId2"/>
            <a:stretch>
              <a:fillRect/>
            </a:stretch>
          </p:blipFill>
          <p:spPr>
            <a:xfrm>
              <a:off x="5600898" y="533400"/>
              <a:ext cx="238745" cy="241300"/>
            </a:xfrm>
            <a:prstGeom prst="rect">
              <a:avLst/>
            </a:prstGeom>
            <a:ln w="12700" cap="flat">
              <a:noFill/>
              <a:miter lim="400000"/>
            </a:ln>
            <a:effectLst/>
          </p:spPr>
        </p:pic>
        <p:pic>
          <p:nvPicPr>
            <p:cNvPr id="14" name="droppedImage.png" descr="droppedImage.png">
              <a:extLst>
                <a:ext uri="{FF2B5EF4-FFF2-40B4-BE49-F238E27FC236}">
                  <a16:creationId xmlns:a16="http://schemas.microsoft.com/office/drawing/2014/main" id="{557292E9-1CA2-EFEF-A5C3-8CE91D72D244}"/>
                </a:ext>
              </a:extLst>
            </p:cNvPr>
            <p:cNvPicPr>
              <a:picLocks noChangeAspect="1"/>
            </p:cNvPicPr>
            <p:nvPr/>
          </p:nvPicPr>
          <p:blipFill>
            <a:blip r:embed="rId2"/>
            <a:stretch>
              <a:fillRect/>
            </a:stretch>
          </p:blipFill>
          <p:spPr>
            <a:xfrm>
              <a:off x="6070798" y="533400"/>
              <a:ext cx="238745" cy="241300"/>
            </a:xfrm>
            <a:prstGeom prst="rect">
              <a:avLst/>
            </a:prstGeom>
            <a:ln w="12700" cap="flat">
              <a:noFill/>
              <a:miter lim="400000"/>
            </a:ln>
            <a:effectLst/>
          </p:spPr>
        </p:pic>
        <p:pic>
          <p:nvPicPr>
            <p:cNvPr id="15" name="droppedImage.png" descr="droppedImage.png">
              <a:extLst>
                <a:ext uri="{FF2B5EF4-FFF2-40B4-BE49-F238E27FC236}">
                  <a16:creationId xmlns:a16="http://schemas.microsoft.com/office/drawing/2014/main" id="{B203E1E0-9E95-BAB9-B0D9-55AAC060BB8C}"/>
                </a:ext>
              </a:extLst>
            </p:cNvPr>
            <p:cNvPicPr>
              <a:picLocks noChangeAspect="1"/>
            </p:cNvPicPr>
            <p:nvPr/>
          </p:nvPicPr>
          <p:blipFill>
            <a:blip r:embed="rId2"/>
            <a:stretch>
              <a:fillRect/>
            </a:stretch>
          </p:blipFill>
          <p:spPr>
            <a:xfrm>
              <a:off x="5854898" y="927100"/>
              <a:ext cx="238745" cy="241300"/>
            </a:xfrm>
            <a:prstGeom prst="rect">
              <a:avLst/>
            </a:prstGeom>
            <a:ln w="12700" cap="flat">
              <a:noFill/>
              <a:miter lim="400000"/>
            </a:ln>
            <a:effectLst/>
          </p:spPr>
        </p:pic>
        <p:pic>
          <p:nvPicPr>
            <p:cNvPr id="16" name="droppedImage.png" descr="droppedImage.png">
              <a:extLst>
                <a:ext uri="{FF2B5EF4-FFF2-40B4-BE49-F238E27FC236}">
                  <a16:creationId xmlns:a16="http://schemas.microsoft.com/office/drawing/2014/main" id="{CA9EFE55-69B4-8FE9-CE5F-A6546AC57E9A}"/>
                </a:ext>
              </a:extLst>
            </p:cNvPr>
            <p:cNvPicPr>
              <a:picLocks noChangeAspect="1"/>
            </p:cNvPicPr>
            <p:nvPr/>
          </p:nvPicPr>
          <p:blipFill>
            <a:blip r:embed="rId2"/>
            <a:stretch>
              <a:fillRect/>
            </a:stretch>
          </p:blipFill>
          <p:spPr>
            <a:xfrm>
              <a:off x="5854898" y="203200"/>
              <a:ext cx="238745" cy="241300"/>
            </a:xfrm>
            <a:prstGeom prst="rect">
              <a:avLst/>
            </a:prstGeom>
            <a:ln w="12700" cap="flat">
              <a:noFill/>
              <a:miter lim="400000"/>
            </a:ln>
            <a:effectLst/>
          </p:spPr>
        </p:pic>
        <p:pic>
          <p:nvPicPr>
            <p:cNvPr id="17" name="droppedImage.png" descr="droppedImage.png">
              <a:extLst>
                <a:ext uri="{FF2B5EF4-FFF2-40B4-BE49-F238E27FC236}">
                  <a16:creationId xmlns:a16="http://schemas.microsoft.com/office/drawing/2014/main" id="{2C0A7ACB-9FFB-BB9B-2DE5-92D1B3C82597}"/>
                </a:ext>
              </a:extLst>
            </p:cNvPr>
            <p:cNvPicPr>
              <a:picLocks noChangeAspect="1"/>
            </p:cNvPicPr>
            <p:nvPr/>
          </p:nvPicPr>
          <p:blipFill>
            <a:blip r:embed="rId2"/>
            <a:stretch>
              <a:fillRect/>
            </a:stretch>
          </p:blipFill>
          <p:spPr>
            <a:xfrm>
              <a:off x="9575998" y="685800"/>
              <a:ext cx="238745" cy="241300"/>
            </a:xfrm>
            <a:prstGeom prst="rect">
              <a:avLst/>
            </a:prstGeom>
            <a:ln w="12700" cap="flat">
              <a:noFill/>
              <a:miter lim="400000"/>
            </a:ln>
            <a:effectLst/>
          </p:spPr>
        </p:pic>
        <p:pic>
          <p:nvPicPr>
            <p:cNvPr id="18" name="droppedImage.png" descr="droppedImage.png">
              <a:extLst>
                <a:ext uri="{FF2B5EF4-FFF2-40B4-BE49-F238E27FC236}">
                  <a16:creationId xmlns:a16="http://schemas.microsoft.com/office/drawing/2014/main" id="{EB46FA04-9E55-8794-1ECC-83818E8AECE9}"/>
                </a:ext>
              </a:extLst>
            </p:cNvPr>
            <p:cNvPicPr>
              <a:picLocks noChangeAspect="1"/>
            </p:cNvPicPr>
            <p:nvPr/>
          </p:nvPicPr>
          <p:blipFill>
            <a:blip r:embed="rId2"/>
            <a:stretch>
              <a:fillRect/>
            </a:stretch>
          </p:blipFill>
          <p:spPr>
            <a:xfrm>
              <a:off x="10045898" y="685800"/>
              <a:ext cx="238745" cy="241300"/>
            </a:xfrm>
            <a:prstGeom prst="rect">
              <a:avLst/>
            </a:prstGeom>
            <a:ln w="12700" cap="flat">
              <a:noFill/>
              <a:miter lim="400000"/>
            </a:ln>
            <a:effectLst/>
          </p:spPr>
        </p:pic>
        <p:pic>
          <p:nvPicPr>
            <p:cNvPr id="19" name="droppedImage.png" descr="droppedImage.png">
              <a:extLst>
                <a:ext uri="{FF2B5EF4-FFF2-40B4-BE49-F238E27FC236}">
                  <a16:creationId xmlns:a16="http://schemas.microsoft.com/office/drawing/2014/main" id="{73E8996B-1654-A4AF-EB1F-FB541BE0E4F7}"/>
                </a:ext>
              </a:extLst>
            </p:cNvPr>
            <p:cNvPicPr>
              <a:picLocks noChangeAspect="1"/>
            </p:cNvPicPr>
            <p:nvPr/>
          </p:nvPicPr>
          <p:blipFill>
            <a:blip r:embed="rId2"/>
            <a:stretch>
              <a:fillRect/>
            </a:stretch>
          </p:blipFill>
          <p:spPr>
            <a:xfrm>
              <a:off x="9829998" y="1079500"/>
              <a:ext cx="238745" cy="241300"/>
            </a:xfrm>
            <a:prstGeom prst="rect">
              <a:avLst/>
            </a:prstGeom>
            <a:ln w="12700" cap="flat">
              <a:noFill/>
              <a:miter lim="400000"/>
            </a:ln>
            <a:effectLst/>
          </p:spPr>
        </p:pic>
        <p:pic>
          <p:nvPicPr>
            <p:cNvPr id="20" name="droppedImage.png" descr="droppedImage.png">
              <a:extLst>
                <a:ext uri="{FF2B5EF4-FFF2-40B4-BE49-F238E27FC236}">
                  <a16:creationId xmlns:a16="http://schemas.microsoft.com/office/drawing/2014/main" id="{9A4E5AEA-7553-8968-F38B-12B551835E92}"/>
                </a:ext>
              </a:extLst>
            </p:cNvPr>
            <p:cNvPicPr>
              <a:picLocks noChangeAspect="1"/>
            </p:cNvPicPr>
            <p:nvPr/>
          </p:nvPicPr>
          <p:blipFill>
            <a:blip r:embed="rId2"/>
            <a:stretch>
              <a:fillRect/>
            </a:stretch>
          </p:blipFill>
          <p:spPr>
            <a:xfrm>
              <a:off x="9829998" y="355600"/>
              <a:ext cx="238745" cy="241300"/>
            </a:xfrm>
            <a:prstGeom prst="rect">
              <a:avLst/>
            </a:prstGeom>
            <a:ln w="12700" cap="flat">
              <a:noFill/>
              <a:miter lim="400000"/>
            </a:ln>
            <a:effectLst/>
          </p:spPr>
        </p:pic>
        <p:pic>
          <p:nvPicPr>
            <p:cNvPr id="21" name="droppedImage.png" descr="droppedImage.png">
              <a:extLst>
                <a:ext uri="{FF2B5EF4-FFF2-40B4-BE49-F238E27FC236}">
                  <a16:creationId xmlns:a16="http://schemas.microsoft.com/office/drawing/2014/main" id="{C047F996-B224-6E30-7AAD-6D34C3411672}"/>
                </a:ext>
              </a:extLst>
            </p:cNvPr>
            <p:cNvPicPr>
              <a:picLocks noChangeAspect="1"/>
            </p:cNvPicPr>
            <p:nvPr/>
          </p:nvPicPr>
          <p:blipFill>
            <a:blip r:embed="rId2"/>
            <a:stretch>
              <a:fillRect/>
            </a:stretch>
          </p:blipFill>
          <p:spPr>
            <a:xfrm>
              <a:off x="7886898" y="330200"/>
              <a:ext cx="238745" cy="241300"/>
            </a:xfrm>
            <a:prstGeom prst="rect">
              <a:avLst/>
            </a:prstGeom>
            <a:ln w="12700" cap="flat">
              <a:noFill/>
              <a:miter lim="400000"/>
            </a:ln>
            <a:effectLst/>
          </p:spPr>
        </p:pic>
        <p:pic>
          <p:nvPicPr>
            <p:cNvPr id="22" name="droppedImage.png" descr="droppedImage.png">
              <a:extLst>
                <a:ext uri="{FF2B5EF4-FFF2-40B4-BE49-F238E27FC236}">
                  <a16:creationId xmlns:a16="http://schemas.microsoft.com/office/drawing/2014/main" id="{9E87BFFB-AB60-BB11-448A-A8888E326A2E}"/>
                </a:ext>
              </a:extLst>
            </p:cNvPr>
            <p:cNvPicPr>
              <a:picLocks noChangeAspect="1"/>
            </p:cNvPicPr>
            <p:nvPr/>
          </p:nvPicPr>
          <p:blipFill>
            <a:blip r:embed="rId2"/>
            <a:stretch>
              <a:fillRect/>
            </a:stretch>
          </p:blipFill>
          <p:spPr>
            <a:xfrm>
              <a:off x="8356798" y="330200"/>
              <a:ext cx="238745" cy="241300"/>
            </a:xfrm>
            <a:prstGeom prst="rect">
              <a:avLst/>
            </a:prstGeom>
            <a:ln w="12700" cap="flat">
              <a:noFill/>
              <a:miter lim="400000"/>
            </a:ln>
            <a:effectLst/>
          </p:spPr>
        </p:pic>
        <p:pic>
          <p:nvPicPr>
            <p:cNvPr id="23" name="droppedImage.png" descr="droppedImage.png">
              <a:extLst>
                <a:ext uri="{FF2B5EF4-FFF2-40B4-BE49-F238E27FC236}">
                  <a16:creationId xmlns:a16="http://schemas.microsoft.com/office/drawing/2014/main" id="{AAE2F882-A4DF-B173-3206-16B6826142E3}"/>
                </a:ext>
              </a:extLst>
            </p:cNvPr>
            <p:cNvPicPr>
              <a:picLocks noChangeAspect="1"/>
            </p:cNvPicPr>
            <p:nvPr/>
          </p:nvPicPr>
          <p:blipFill>
            <a:blip r:embed="rId2"/>
            <a:stretch>
              <a:fillRect/>
            </a:stretch>
          </p:blipFill>
          <p:spPr>
            <a:xfrm>
              <a:off x="8140898" y="723900"/>
              <a:ext cx="238745" cy="241300"/>
            </a:xfrm>
            <a:prstGeom prst="rect">
              <a:avLst/>
            </a:prstGeom>
            <a:ln w="12700" cap="flat">
              <a:noFill/>
              <a:miter lim="400000"/>
            </a:ln>
            <a:effectLst/>
          </p:spPr>
        </p:pic>
        <p:pic>
          <p:nvPicPr>
            <p:cNvPr id="24" name="droppedImage.png" descr="droppedImage.png">
              <a:extLst>
                <a:ext uri="{FF2B5EF4-FFF2-40B4-BE49-F238E27FC236}">
                  <a16:creationId xmlns:a16="http://schemas.microsoft.com/office/drawing/2014/main" id="{2D8A4C05-A059-FACA-F69D-4EE09EA6B376}"/>
                </a:ext>
              </a:extLst>
            </p:cNvPr>
            <p:cNvPicPr>
              <a:picLocks noChangeAspect="1"/>
            </p:cNvPicPr>
            <p:nvPr/>
          </p:nvPicPr>
          <p:blipFill>
            <a:blip r:embed="rId2"/>
            <a:stretch>
              <a:fillRect/>
            </a:stretch>
          </p:blipFill>
          <p:spPr>
            <a:xfrm>
              <a:off x="8140898" y="0"/>
              <a:ext cx="238745" cy="241300"/>
            </a:xfrm>
            <a:prstGeom prst="rect">
              <a:avLst/>
            </a:prstGeom>
            <a:ln w="12700" cap="flat">
              <a:noFill/>
              <a:miter lim="400000"/>
            </a:ln>
            <a:effectLst/>
          </p:spPr>
        </p:pic>
        <p:pic>
          <p:nvPicPr>
            <p:cNvPr id="25" name="droppedImage.png" descr="droppedImage.png">
              <a:extLst>
                <a:ext uri="{FF2B5EF4-FFF2-40B4-BE49-F238E27FC236}">
                  <a16:creationId xmlns:a16="http://schemas.microsoft.com/office/drawing/2014/main" id="{5E295624-2FD2-006B-321D-F7A77AD27065}"/>
                </a:ext>
              </a:extLst>
            </p:cNvPr>
            <p:cNvPicPr>
              <a:picLocks noChangeAspect="1"/>
            </p:cNvPicPr>
            <p:nvPr/>
          </p:nvPicPr>
          <p:blipFill>
            <a:blip r:embed="rId2"/>
            <a:stretch>
              <a:fillRect/>
            </a:stretch>
          </p:blipFill>
          <p:spPr>
            <a:xfrm>
              <a:off x="10185598" y="330200"/>
              <a:ext cx="238745" cy="241300"/>
            </a:xfrm>
            <a:prstGeom prst="rect">
              <a:avLst/>
            </a:prstGeom>
            <a:ln w="12700" cap="flat">
              <a:noFill/>
              <a:miter lim="400000"/>
            </a:ln>
            <a:effectLst/>
          </p:spPr>
        </p:pic>
        <p:pic>
          <p:nvPicPr>
            <p:cNvPr id="26" name="droppedImage.png" descr="droppedImage.png">
              <a:extLst>
                <a:ext uri="{FF2B5EF4-FFF2-40B4-BE49-F238E27FC236}">
                  <a16:creationId xmlns:a16="http://schemas.microsoft.com/office/drawing/2014/main" id="{34EE809C-BAFB-8BAC-F893-D34F7F4DD59B}"/>
                </a:ext>
              </a:extLst>
            </p:cNvPr>
            <p:cNvPicPr>
              <a:picLocks noChangeAspect="1"/>
            </p:cNvPicPr>
            <p:nvPr/>
          </p:nvPicPr>
          <p:blipFill>
            <a:blip r:embed="rId2"/>
            <a:stretch>
              <a:fillRect/>
            </a:stretch>
          </p:blipFill>
          <p:spPr>
            <a:xfrm>
              <a:off x="10655498" y="330200"/>
              <a:ext cx="238745" cy="241300"/>
            </a:xfrm>
            <a:prstGeom prst="rect">
              <a:avLst/>
            </a:prstGeom>
            <a:ln w="12700" cap="flat">
              <a:noFill/>
              <a:miter lim="400000"/>
            </a:ln>
            <a:effectLst/>
          </p:spPr>
        </p:pic>
        <p:pic>
          <p:nvPicPr>
            <p:cNvPr id="27" name="droppedImage.png" descr="droppedImage.png">
              <a:extLst>
                <a:ext uri="{FF2B5EF4-FFF2-40B4-BE49-F238E27FC236}">
                  <a16:creationId xmlns:a16="http://schemas.microsoft.com/office/drawing/2014/main" id="{CD260322-6AB7-F96F-4CBA-3876EA1E5290}"/>
                </a:ext>
              </a:extLst>
            </p:cNvPr>
            <p:cNvPicPr>
              <a:picLocks noChangeAspect="1"/>
            </p:cNvPicPr>
            <p:nvPr/>
          </p:nvPicPr>
          <p:blipFill>
            <a:blip r:embed="rId2"/>
            <a:stretch>
              <a:fillRect/>
            </a:stretch>
          </p:blipFill>
          <p:spPr>
            <a:xfrm>
              <a:off x="10439598" y="723900"/>
              <a:ext cx="238745" cy="241300"/>
            </a:xfrm>
            <a:prstGeom prst="rect">
              <a:avLst/>
            </a:prstGeom>
            <a:ln w="12700" cap="flat">
              <a:noFill/>
              <a:miter lim="400000"/>
            </a:ln>
            <a:effectLst/>
          </p:spPr>
        </p:pic>
        <p:pic>
          <p:nvPicPr>
            <p:cNvPr id="28" name="droppedImage.png" descr="droppedImage.png">
              <a:extLst>
                <a:ext uri="{FF2B5EF4-FFF2-40B4-BE49-F238E27FC236}">
                  <a16:creationId xmlns:a16="http://schemas.microsoft.com/office/drawing/2014/main" id="{22DFD5A2-4B7A-702D-770E-831A0C548040}"/>
                </a:ext>
              </a:extLst>
            </p:cNvPr>
            <p:cNvPicPr>
              <a:picLocks noChangeAspect="1"/>
            </p:cNvPicPr>
            <p:nvPr/>
          </p:nvPicPr>
          <p:blipFill>
            <a:blip r:embed="rId2"/>
            <a:stretch>
              <a:fillRect/>
            </a:stretch>
          </p:blipFill>
          <p:spPr>
            <a:xfrm>
              <a:off x="10439598" y="0"/>
              <a:ext cx="238745" cy="241300"/>
            </a:xfrm>
            <a:prstGeom prst="rect">
              <a:avLst/>
            </a:prstGeom>
            <a:ln w="12700" cap="flat">
              <a:noFill/>
              <a:miter lim="400000"/>
            </a:ln>
            <a:effectLst/>
          </p:spPr>
        </p:pic>
        <p:sp>
          <p:nvSpPr>
            <p:cNvPr id="29" name="Determine…">
              <a:extLst>
                <a:ext uri="{FF2B5EF4-FFF2-40B4-BE49-F238E27FC236}">
                  <a16:creationId xmlns:a16="http://schemas.microsoft.com/office/drawing/2014/main" id="{68B41E2E-0C41-309C-CE05-2A92D1F1E33D}"/>
                </a:ext>
              </a:extLst>
            </p:cNvPr>
            <p:cNvSpPr/>
            <p:nvPr/>
          </p:nvSpPr>
          <p:spPr>
            <a:xfrm>
              <a:off x="1112304" y="9144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defRPr sz="2600"/>
              </a:pPr>
              <a:r>
                <a:rPr sz="1828"/>
                <a:t>Determine </a:t>
              </a:r>
            </a:p>
            <a:p>
              <a:pPr>
                <a:defRPr sz="2600"/>
              </a:pPr>
              <a:r>
                <a:rPr sz="1828"/>
                <a:t>successors</a:t>
              </a:r>
            </a:p>
            <a:p>
              <a:pPr>
                <a:defRPr sz="2600"/>
              </a:pPr>
              <a:r>
                <a:rPr sz="1828"/>
                <a:t>of all k  </a:t>
              </a:r>
            </a:p>
            <a:p>
              <a:pPr>
                <a:defRPr sz="2600"/>
              </a:pPr>
              <a:r>
                <a:rPr sz="1828"/>
                <a:t>random states</a:t>
              </a:r>
            </a:p>
          </p:txBody>
        </p:sp>
        <p:sp>
          <p:nvSpPr>
            <p:cNvPr id="30" name=". . .">
              <a:extLst>
                <a:ext uri="{FF2B5EF4-FFF2-40B4-BE49-F238E27FC236}">
                  <a16:creationId xmlns:a16="http://schemas.microsoft.com/office/drawing/2014/main" id="{C38AAA07-E507-31CD-0E84-8D989AB4FD9B}"/>
                </a:ext>
              </a:extLst>
            </p:cNvPr>
            <p:cNvSpPr/>
            <p:nvPr/>
          </p:nvSpPr>
          <p:spPr>
            <a:xfrm>
              <a:off x="7156766" y="45085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sz="4200">
                  <a:latin typeface="Gill Sans"/>
                  <a:ea typeface="Gill Sans"/>
                  <a:cs typeface="Gill Sans"/>
                  <a:sym typeface="Gill Sans"/>
                </a:defRPr>
              </a:lvl1pPr>
            </a:lstStyle>
            <a:p>
              <a:r>
                <a:rPr sz="2953"/>
                <a:t>. . . </a:t>
              </a:r>
            </a:p>
          </p:txBody>
        </p:sp>
      </p:grpSp>
      <p:pic>
        <p:nvPicPr>
          <p:cNvPr id="31" name="droppedImage.png" descr="droppedImage.png">
            <a:extLst>
              <a:ext uri="{FF2B5EF4-FFF2-40B4-BE49-F238E27FC236}">
                <a16:creationId xmlns:a16="http://schemas.microsoft.com/office/drawing/2014/main" id="{F93B6B21-644B-7557-2C6C-8B380BD981CC}"/>
              </a:ext>
            </a:extLst>
          </p:cNvPr>
          <p:cNvPicPr>
            <a:picLocks noChangeAspect="1"/>
          </p:cNvPicPr>
          <p:nvPr/>
        </p:nvPicPr>
        <p:blipFill>
          <a:blip r:embed="rId2"/>
          <a:stretch>
            <a:fillRect/>
          </a:stretch>
        </p:blipFill>
        <p:spPr>
          <a:xfrm>
            <a:off x="3860648" y="1359211"/>
            <a:ext cx="339329" cy="342962"/>
          </a:xfrm>
          <a:prstGeom prst="rect">
            <a:avLst/>
          </a:prstGeom>
          <a:ln w="12700">
            <a:miter lim="400000"/>
          </a:ln>
        </p:spPr>
      </p:pic>
      <p:pic>
        <p:nvPicPr>
          <p:cNvPr id="32" name="droppedImage.png" descr="droppedImage.png">
            <a:extLst>
              <a:ext uri="{FF2B5EF4-FFF2-40B4-BE49-F238E27FC236}">
                <a16:creationId xmlns:a16="http://schemas.microsoft.com/office/drawing/2014/main" id="{C6B64B96-507D-F0B8-B15B-AD7D5598DD7A}"/>
              </a:ext>
            </a:extLst>
          </p:cNvPr>
          <p:cNvPicPr>
            <a:picLocks noChangeAspect="1"/>
          </p:cNvPicPr>
          <p:nvPr/>
        </p:nvPicPr>
        <p:blipFill>
          <a:blip r:embed="rId2"/>
          <a:stretch>
            <a:fillRect/>
          </a:stretch>
        </p:blipFill>
        <p:spPr>
          <a:xfrm>
            <a:off x="4816124" y="1365483"/>
            <a:ext cx="339329" cy="342962"/>
          </a:xfrm>
          <a:prstGeom prst="rect">
            <a:avLst/>
          </a:prstGeom>
          <a:ln w="12700">
            <a:miter lim="400000"/>
          </a:ln>
        </p:spPr>
      </p:pic>
      <p:pic>
        <p:nvPicPr>
          <p:cNvPr id="33" name="droppedImage.png" descr="droppedImage.png">
            <a:extLst>
              <a:ext uri="{FF2B5EF4-FFF2-40B4-BE49-F238E27FC236}">
                <a16:creationId xmlns:a16="http://schemas.microsoft.com/office/drawing/2014/main" id="{9443FB17-9681-06B5-A942-3CDB2799D419}"/>
              </a:ext>
            </a:extLst>
          </p:cNvPr>
          <p:cNvPicPr>
            <a:picLocks noChangeAspect="1"/>
          </p:cNvPicPr>
          <p:nvPr/>
        </p:nvPicPr>
        <p:blipFill>
          <a:blip r:embed="rId2"/>
          <a:stretch>
            <a:fillRect/>
          </a:stretch>
        </p:blipFill>
        <p:spPr>
          <a:xfrm>
            <a:off x="5771601" y="1374413"/>
            <a:ext cx="339329" cy="342962"/>
          </a:xfrm>
          <a:prstGeom prst="rect">
            <a:avLst/>
          </a:prstGeom>
          <a:ln w="12700">
            <a:miter lim="400000"/>
          </a:ln>
        </p:spPr>
      </p:pic>
      <p:pic>
        <p:nvPicPr>
          <p:cNvPr id="34" name="droppedImage.png" descr="droppedImage.png">
            <a:extLst>
              <a:ext uri="{FF2B5EF4-FFF2-40B4-BE49-F238E27FC236}">
                <a16:creationId xmlns:a16="http://schemas.microsoft.com/office/drawing/2014/main" id="{3FECFE07-CA86-93AE-437B-6D1AE5B9F7B8}"/>
              </a:ext>
            </a:extLst>
          </p:cNvPr>
          <p:cNvPicPr>
            <a:picLocks noChangeAspect="1"/>
          </p:cNvPicPr>
          <p:nvPr/>
        </p:nvPicPr>
        <p:blipFill>
          <a:blip r:embed="rId2"/>
          <a:stretch>
            <a:fillRect/>
          </a:stretch>
        </p:blipFill>
        <p:spPr>
          <a:xfrm>
            <a:off x="7601303" y="1384846"/>
            <a:ext cx="339329" cy="342962"/>
          </a:xfrm>
          <a:prstGeom prst="rect">
            <a:avLst/>
          </a:prstGeom>
          <a:ln w="12700">
            <a:miter lim="400000"/>
          </a:ln>
        </p:spPr>
      </p:pic>
      <p:pic>
        <p:nvPicPr>
          <p:cNvPr id="35" name="droppedImage.png" descr="droppedImage.png">
            <a:extLst>
              <a:ext uri="{FF2B5EF4-FFF2-40B4-BE49-F238E27FC236}">
                <a16:creationId xmlns:a16="http://schemas.microsoft.com/office/drawing/2014/main" id="{BDCC20AD-8C1B-C91F-8D86-CB301413CCE9}"/>
              </a:ext>
            </a:extLst>
          </p:cNvPr>
          <p:cNvPicPr>
            <a:picLocks noChangeAspect="1"/>
          </p:cNvPicPr>
          <p:nvPr/>
        </p:nvPicPr>
        <p:blipFill>
          <a:blip r:embed="rId2"/>
          <a:stretch>
            <a:fillRect/>
          </a:stretch>
        </p:blipFill>
        <p:spPr>
          <a:xfrm>
            <a:off x="8556780" y="1393775"/>
            <a:ext cx="339329" cy="342962"/>
          </a:xfrm>
          <a:prstGeom prst="rect">
            <a:avLst/>
          </a:prstGeom>
          <a:ln w="12700">
            <a:miter lim="400000"/>
          </a:ln>
        </p:spPr>
      </p:pic>
      <p:sp>
        <p:nvSpPr>
          <p:cNvPr id="36" name=". . .">
            <a:extLst>
              <a:ext uri="{FF2B5EF4-FFF2-40B4-BE49-F238E27FC236}">
                <a16:creationId xmlns:a16="http://schemas.microsoft.com/office/drawing/2014/main" id="{7A5AD458-D383-6F36-96C6-EAD5876B139A}"/>
              </a:ext>
            </a:extLst>
          </p:cNvPr>
          <p:cNvSpPr txBox="1"/>
          <p:nvPr/>
        </p:nvSpPr>
        <p:spPr>
          <a:xfrm>
            <a:off x="6540261" y="1267405"/>
            <a:ext cx="615554" cy="52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4200">
                <a:latin typeface="Gill Sans"/>
                <a:ea typeface="Gill Sans"/>
                <a:cs typeface="Gill Sans"/>
                <a:sym typeface="Gill Sans"/>
              </a:defRPr>
            </a:lvl1pPr>
          </a:lstStyle>
          <a:p>
            <a:r>
              <a:rPr sz="2953"/>
              <a:t>. . . </a:t>
            </a:r>
          </a:p>
        </p:txBody>
      </p:sp>
      <p:grpSp>
        <p:nvGrpSpPr>
          <p:cNvPr id="37" name="Group">
            <a:extLst>
              <a:ext uri="{FF2B5EF4-FFF2-40B4-BE49-F238E27FC236}">
                <a16:creationId xmlns:a16="http://schemas.microsoft.com/office/drawing/2014/main" id="{4F4FBB6F-E7D6-2E82-EB94-31542297FF58}"/>
              </a:ext>
            </a:extLst>
          </p:cNvPr>
          <p:cNvGrpSpPr/>
          <p:nvPr/>
        </p:nvGrpSpPr>
        <p:grpSpPr>
          <a:xfrm>
            <a:off x="1656341" y="1811968"/>
            <a:ext cx="8383652" cy="3835301"/>
            <a:chOff x="0" y="0"/>
            <a:chExt cx="11923415" cy="5454650"/>
          </a:xfrm>
        </p:grpSpPr>
        <p:sp>
          <p:nvSpPr>
            <p:cNvPr id="38" name="Else select k…">
              <a:extLst>
                <a:ext uri="{FF2B5EF4-FFF2-40B4-BE49-F238E27FC236}">
                  <a16:creationId xmlns:a16="http://schemas.microsoft.com/office/drawing/2014/main" id="{27E51A1D-1A38-C27D-4753-0498908AE6E1}"/>
                </a:ext>
              </a:extLst>
            </p:cNvPr>
            <p:cNvSpPr/>
            <p:nvPr/>
          </p:nvSpPr>
          <p:spPr>
            <a:xfrm>
              <a:off x="0" y="3614905"/>
              <a:ext cx="2661861" cy="145699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p>
              <a:pPr>
                <a:defRPr sz="2200"/>
              </a:pPr>
              <a:r>
                <a:rPr sz="1547"/>
                <a:t>Else select k </a:t>
              </a:r>
            </a:p>
            <a:p>
              <a:pPr>
                <a:defRPr sz="2200"/>
              </a:pPr>
              <a:r>
                <a:rPr sz="1547"/>
                <a:t>best states from </a:t>
              </a:r>
            </a:p>
            <a:p>
              <a:pPr>
                <a:defRPr sz="2200"/>
              </a:pPr>
              <a:r>
                <a:rPr sz="1547"/>
                <a:t>union of successors and repeat</a:t>
              </a:r>
            </a:p>
          </p:txBody>
        </p:sp>
        <p:sp>
          <p:nvSpPr>
            <p:cNvPr id="39" name="Oval">
              <a:extLst>
                <a:ext uri="{FF2B5EF4-FFF2-40B4-BE49-F238E27FC236}">
                  <a16:creationId xmlns:a16="http://schemas.microsoft.com/office/drawing/2014/main" id="{5F26DED8-7B4A-3615-EA91-B68BE079B464}"/>
                </a:ext>
              </a:extLst>
            </p:cNvPr>
            <p:cNvSpPr/>
            <p:nvPr/>
          </p:nvSpPr>
          <p:spPr>
            <a:xfrm>
              <a:off x="2474614" y="0"/>
              <a:ext cx="9448801" cy="1943100"/>
            </a:xfrm>
            <a:prstGeom prst="ellipse">
              <a:avLst/>
            </a:prstGeom>
            <a:noFill/>
            <a:ln w="254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pic>
          <p:nvPicPr>
            <p:cNvPr id="40" name="droppedImage.png" descr="droppedImage.png">
              <a:extLst>
                <a:ext uri="{FF2B5EF4-FFF2-40B4-BE49-F238E27FC236}">
                  <a16:creationId xmlns:a16="http://schemas.microsoft.com/office/drawing/2014/main" id="{ADB39AD9-32EA-6895-11DB-62D55B2DAF2E}"/>
                </a:ext>
              </a:extLst>
            </p:cNvPr>
            <p:cNvPicPr>
              <a:picLocks noChangeAspect="1"/>
            </p:cNvPicPr>
            <p:nvPr/>
          </p:nvPicPr>
          <p:blipFill>
            <a:blip r:embed="rId2"/>
            <a:stretch>
              <a:fillRect/>
            </a:stretch>
          </p:blipFill>
          <p:spPr>
            <a:xfrm>
              <a:off x="3122314" y="3937000"/>
              <a:ext cx="482601" cy="487768"/>
            </a:xfrm>
            <a:prstGeom prst="rect">
              <a:avLst/>
            </a:prstGeom>
            <a:ln w="12700" cap="flat">
              <a:noFill/>
              <a:miter lim="400000"/>
            </a:ln>
            <a:effectLst/>
          </p:spPr>
        </p:pic>
        <p:pic>
          <p:nvPicPr>
            <p:cNvPr id="41" name="droppedImage.png" descr="droppedImage.png">
              <a:extLst>
                <a:ext uri="{FF2B5EF4-FFF2-40B4-BE49-F238E27FC236}">
                  <a16:creationId xmlns:a16="http://schemas.microsoft.com/office/drawing/2014/main" id="{34038100-C89F-8067-95F5-5B3909729610}"/>
                </a:ext>
              </a:extLst>
            </p:cNvPr>
            <p:cNvPicPr>
              <a:picLocks noChangeAspect="1"/>
            </p:cNvPicPr>
            <p:nvPr/>
          </p:nvPicPr>
          <p:blipFill>
            <a:blip r:embed="rId2"/>
            <a:stretch>
              <a:fillRect/>
            </a:stretch>
          </p:blipFill>
          <p:spPr>
            <a:xfrm>
              <a:off x="4481214" y="3949700"/>
              <a:ext cx="482601" cy="487768"/>
            </a:xfrm>
            <a:prstGeom prst="rect">
              <a:avLst/>
            </a:prstGeom>
            <a:ln w="12700" cap="flat">
              <a:noFill/>
              <a:miter lim="400000"/>
            </a:ln>
            <a:effectLst/>
          </p:spPr>
        </p:pic>
        <p:pic>
          <p:nvPicPr>
            <p:cNvPr id="42" name="droppedImage.png" descr="droppedImage.png">
              <a:extLst>
                <a:ext uri="{FF2B5EF4-FFF2-40B4-BE49-F238E27FC236}">
                  <a16:creationId xmlns:a16="http://schemas.microsoft.com/office/drawing/2014/main" id="{71EC21B7-BCA5-6390-7D30-444575998899}"/>
                </a:ext>
              </a:extLst>
            </p:cNvPr>
            <p:cNvPicPr>
              <a:picLocks noChangeAspect="1"/>
            </p:cNvPicPr>
            <p:nvPr/>
          </p:nvPicPr>
          <p:blipFill>
            <a:blip r:embed="rId2"/>
            <a:stretch>
              <a:fillRect/>
            </a:stretch>
          </p:blipFill>
          <p:spPr>
            <a:xfrm>
              <a:off x="5840114" y="3962400"/>
              <a:ext cx="482601" cy="487768"/>
            </a:xfrm>
            <a:prstGeom prst="rect">
              <a:avLst/>
            </a:prstGeom>
            <a:ln w="12700" cap="flat">
              <a:noFill/>
              <a:miter lim="400000"/>
            </a:ln>
            <a:effectLst/>
          </p:spPr>
        </p:pic>
        <p:pic>
          <p:nvPicPr>
            <p:cNvPr id="43" name="droppedImage.png" descr="droppedImage.png">
              <a:extLst>
                <a:ext uri="{FF2B5EF4-FFF2-40B4-BE49-F238E27FC236}">
                  <a16:creationId xmlns:a16="http://schemas.microsoft.com/office/drawing/2014/main" id="{46F2795F-587D-9FE5-170F-80508677990A}"/>
                </a:ext>
              </a:extLst>
            </p:cNvPr>
            <p:cNvPicPr>
              <a:picLocks noChangeAspect="1"/>
            </p:cNvPicPr>
            <p:nvPr/>
          </p:nvPicPr>
          <p:blipFill>
            <a:blip r:embed="rId2"/>
            <a:stretch>
              <a:fillRect/>
            </a:stretch>
          </p:blipFill>
          <p:spPr>
            <a:xfrm>
              <a:off x="8418214" y="3962400"/>
              <a:ext cx="482601" cy="487768"/>
            </a:xfrm>
            <a:prstGeom prst="rect">
              <a:avLst/>
            </a:prstGeom>
            <a:ln w="12700" cap="flat">
              <a:noFill/>
              <a:miter lim="400000"/>
            </a:ln>
            <a:effectLst/>
          </p:spPr>
        </p:pic>
        <p:pic>
          <p:nvPicPr>
            <p:cNvPr id="44" name="droppedImage.png" descr="droppedImage.png">
              <a:extLst>
                <a:ext uri="{FF2B5EF4-FFF2-40B4-BE49-F238E27FC236}">
                  <a16:creationId xmlns:a16="http://schemas.microsoft.com/office/drawing/2014/main" id="{031CACE1-8C22-FBCF-75A8-8FC0EA5D2BA4}"/>
                </a:ext>
              </a:extLst>
            </p:cNvPr>
            <p:cNvPicPr>
              <a:picLocks noChangeAspect="1"/>
            </p:cNvPicPr>
            <p:nvPr/>
          </p:nvPicPr>
          <p:blipFill>
            <a:blip r:embed="rId2"/>
            <a:stretch>
              <a:fillRect/>
            </a:stretch>
          </p:blipFill>
          <p:spPr>
            <a:xfrm>
              <a:off x="9777114" y="3975100"/>
              <a:ext cx="482601" cy="487768"/>
            </a:xfrm>
            <a:prstGeom prst="rect">
              <a:avLst/>
            </a:prstGeom>
            <a:ln w="12700" cap="flat">
              <a:noFill/>
              <a:miter lim="400000"/>
            </a:ln>
            <a:effectLst/>
          </p:spPr>
        </p:pic>
        <p:sp>
          <p:nvSpPr>
            <p:cNvPr id="45" name=". . .">
              <a:extLst>
                <a:ext uri="{FF2B5EF4-FFF2-40B4-BE49-F238E27FC236}">
                  <a16:creationId xmlns:a16="http://schemas.microsoft.com/office/drawing/2014/main" id="{80E6AC91-C1D3-74E8-5CB4-77FBDF7AB120}"/>
                </a:ext>
              </a:extLst>
            </p:cNvPr>
            <p:cNvSpPr/>
            <p:nvPr/>
          </p:nvSpPr>
          <p:spPr>
            <a:xfrm>
              <a:off x="7307082" y="418465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sz="4200">
                  <a:latin typeface="Gill Sans"/>
                  <a:ea typeface="Gill Sans"/>
                  <a:cs typeface="Gill Sans"/>
                  <a:sym typeface="Gill Sans"/>
                </a:defRPr>
              </a:lvl1pPr>
            </a:lstStyle>
            <a:p>
              <a:r>
                <a:rPr sz="2953"/>
                <a:t>. . . </a:t>
              </a:r>
            </a:p>
          </p:txBody>
        </p:sp>
      </p:grpSp>
      <p:sp>
        <p:nvSpPr>
          <p:cNvPr id="46" name="Can suffer from lack of diversity among the k states (concentrated in small region of search space).…">
            <a:extLst>
              <a:ext uri="{FF2B5EF4-FFF2-40B4-BE49-F238E27FC236}">
                <a16:creationId xmlns:a16="http://schemas.microsoft.com/office/drawing/2014/main" id="{D94C87AC-9A18-0794-CE18-A75D3E19EAD6}"/>
              </a:ext>
            </a:extLst>
          </p:cNvPr>
          <p:cNvSpPr txBox="1"/>
          <p:nvPr/>
        </p:nvSpPr>
        <p:spPr>
          <a:xfrm>
            <a:off x="3708843" y="5378146"/>
            <a:ext cx="6737285" cy="1370248"/>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lgn="l">
              <a:defRPr sz="2400">
                <a:solidFill>
                  <a:srgbClr val="FFFFFF"/>
                </a:solidFill>
              </a:defRPr>
            </a:pPr>
            <a:r>
              <a:rPr sz="1687" dirty="0"/>
              <a:t>Can suffer from lack of diversity among the k states (concentrated in small region of search space).</a:t>
            </a:r>
          </a:p>
          <a:p>
            <a:pPr algn="l">
              <a:defRPr sz="2400">
                <a:solidFill>
                  <a:srgbClr val="FFFFFF"/>
                </a:solidFill>
              </a:defRPr>
            </a:pPr>
            <a:endParaRPr sz="1687" dirty="0"/>
          </a:p>
          <a:p>
            <a:pPr algn="l">
              <a:defRPr sz="2400">
                <a:solidFill>
                  <a:srgbClr val="FFFFFF"/>
                </a:solidFill>
              </a:defRPr>
            </a:pPr>
            <a:r>
              <a:rPr sz="1687" dirty="0"/>
              <a:t>Stochastic variant: choose k successors at random with probability of choosing the successor being an increasing function of its value.</a:t>
            </a:r>
          </a:p>
        </p:txBody>
      </p:sp>
    </p:spTree>
    <p:extLst>
      <p:ext uri="{BB962C8B-B14F-4D97-AF65-F5344CB8AC3E}">
        <p14:creationId xmlns:p14="http://schemas.microsoft.com/office/powerpoint/2010/main" val="24476259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ppt_x"/>
                                          </p:val>
                                        </p:tav>
                                        <p:tav tm="100000">
                                          <p:val>
                                            <p:strVal val="#ppt_x"/>
                                          </p:val>
                                        </p:tav>
                                      </p:tavLst>
                                    </p:anim>
                                    <p:anim calcmode="lin" valueType="num">
                                      <p:cBhvr>
                                        <p:cTn id="8"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iterate>
                                    <p:tmAbs val="0"/>
                                  </p:iterate>
                                  <p:childTnLst>
                                    <p:set>
                                      <p:cBhvr>
                                        <p:cTn id="12" fill="hold"/>
                                        <p:tgtEl>
                                          <p:spTgt spid="7"/>
                                        </p:tgtEl>
                                        <p:attrNameLst>
                                          <p:attrName>style.visibility</p:attrName>
                                        </p:attrNameLst>
                                      </p:cBhvr>
                                      <p:to>
                                        <p:strVal val="visible"/>
                                      </p:to>
                                    </p:set>
                                    <p:anim calcmode="lin" valueType="num">
                                      <p:cBhvr>
                                        <p:cTn id="13" dur="1000" fill="hold"/>
                                        <p:tgtEl>
                                          <p:spTgt spid="7"/>
                                        </p:tgtEl>
                                        <p:attrNameLst>
                                          <p:attrName>ppt_x</p:attrName>
                                        </p:attrNameLst>
                                      </p:cBhvr>
                                      <p:tavLst>
                                        <p:tav tm="0">
                                          <p:val>
                                            <p:strVal val="0-#ppt_w/2"/>
                                          </p:val>
                                        </p:tav>
                                        <p:tav tm="100000">
                                          <p:val>
                                            <p:strVal val="#ppt_x"/>
                                          </p:val>
                                        </p:tav>
                                      </p:tavLst>
                                    </p:anim>
                                    <p:anim calcmode="lin" valueType="num">
                                      <p:cBhvr>
                                        <p:cTn id="14"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iterate>
                                    <p:tmAbs val="0"/>
                                  </p:iterate>
                                  <p:childTnLst>
                                    <p:set>
                                      <p:cBhvr>
                                        <p:cTn id="18" fill="hold"/>
                                        <p:tgtEl>
                                          <p:spTgt spid="37"/>
                                        </p:tgtEl>
                                        <p:attrNameLst>
                                          <p:attrName>style.visibility</p:attrName>
                                        </p:attrNameLst>
                                      </p:cBhvr>
                                      <p:to>
                                        <p:strVal val="visible"/>
                                      </p:to>
                                    </p:set>
                                    <p:anim calcmode="lin" valueType="num">
                                      <p:cBhvr>
                                        <p:cTn id="19" dur="1000" fill="hold"/>
                                        <p:tgtEl>
                                          <p:spTgt spid="37"/>
                                        </p:tgtEl>
                                        <p:attrNameLst>
                                          <p:attrName>ppt_x</p:attrName>
                                        </p:attrNameLst>
                                      </p:cBhvr>
                                      <p:tavLst>
                                        <p:tav tm="0">
                                          <p:val>
                                            <p:strVal val="#ppt_x"/>
                                          </p:val>
                                        </p:tav>
                                        <p:tav tm="100000">
                                          <p:val>
                                            <p:strVal val="#ppt_x"/>
                                          </p:val>
                                        </p:tav>
                                      </p:tavLst>
                                    </p:anim>
                                    <p:anim calcmode="lin" valueType="num">
                                      <p:cBhvr>
                                        <p:cTn id="20" dur="10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 presetClass="entr" presetSubtype="32" fill="hold" grpId="0" nodeType="clickEffect">
                                  <p:stCondLst>
                                    <p:cond delay="0"/>
                                  </p:stCondLst>
                                  <p:iterate>
                                    <p:tmAbs val="0"/>
                                  </p:iterate>
                                  <p:childTnLst>
                                    <p:set>
                                      <p:cBhvr>
                                        <p:cTn id="24" fill="hold"/>
                                        <p:tgtEl>
                                          <p:spTgt spid="46"/>
                                        </p:tgtEl>
                                        <p:attrNameLst>
                                          <p:attrName>style.visibility</p:attrName>
                                        </p:attrNameLst>
                                      </p:cBhvr>
                                      <p:to>
                                        <p:strVal val="visible"/>
                                      </p:to>
                                    </p:set>
                                    <p:animEffect transition="in" filter="box(out)">
                                      <p:cBhvr>
                                        <p:cTn id="25"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8" grpId="0" animBg="1" advAuto="0"/>
      <p:bldP spid="37" grpId="0" animBg="1" advAuto="0"/>
      <p:bldP spid="46"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imulated Annealing">
            <a:extLst>
              <a:ext uri="{FF2B5EF4-FFF2-40B4-BE49-F238E27FC236}">
                <a16:creationId xmlns:a16="http://schemas.microsoft.com/office/drawing/2014/main" id="{DFFD3526-87A1-998D-3BE9-56BC7B52D442}"/>
              </a:ext>
            </a:extLst>
          </p:cNvPr>
          <p:cNvSpPr txBox="1">
            <a:spLocks noGrp="1"/>
          </p:cNvSpPr>
          <p:nvPr>
            <p:ph type="title"/>
          </p:nvPr>
        </p:nvSpPr>
        <p:spPr>
          <a:prstGeom prst="rect">
            <a:avLst/>
          </a:prstGeom>
        </p:spPr>
        <p:txBody>
          <a:bodyPr>
            <a:normAutofit/>
          </a:bodyPr>
          <a:lstStyle>
            <a:lvl1pPr defTabSz="514095">
              <a:defRPr sz="7040"/>
            </a:lvl1pPr>
          </a:lstStyle>
          <a:p>
            <a:r>
              <a:rPr sz="4400" dirty="0"/>
              <a:t>Simulated Annealing</a:t>
            </a:r>
          </a:p>
        </p:txBody>
      </p:sp>
      <p:sp>
        <p:nvSpPr>
          <p:cNvPr id="4" name="Escape local maxima by allowing “bad” moves (random)…">
            <a:extLst>
              <a:ext uri="{FF2B5EF4-FFF2-40B4-BE49-F238E27FC236}">
                <a16:creationId xmlns:a16="http://schemas.microsoft.com/office/drawing/2014/main" id="{FF22DB98-4C44-7498-CE1C-8FB3C06B9A24}"/>
              </a:ext>
            </a:extLst>
          </p:cNvPr>
          <p:cNvSpPr txBox="1">
            <a:spLocks/>
          </p:cNvSpPr>
          <p:nvPr/>
        </p:nvSpPr>
        <p:spPr>
          <a:xfrm>
            <a:off x="838200" y="1890938"/>
            <a:ext cx="10515600" cy="4254337"/>
          </a:xfrm>
          <a:prstGeom prst="rect">
            <a:avLst/>
          </a:prstGeom>
        </p:spPr>
        <p:txBody>
          <a:bodyPr>
            <a:noAutofit/>
          </a:bodyPr>
          <a:lstStyle>
            <a:lvl1pPr marL="228600" indent="-228600" algn="l" defTabSz="914400" rtl="0" eaLnBrk="1" latinLnBrk="0" hangingPunct="1">
              <a:lnSpc>
                <a:spcPct val="120000"/>
              </a:lnSpc>
              <a:spcBef>
                <a:spcPts val="1000"/>
              </a:spcBef>
              <a:buClr>
                <a:schemeClr val="accent2"/>
              </a:buClr>
              <a:buSzPct val="124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9890" indent="-329890">
              <a:spcBef>
                <a:spcPts val="600"/>
              </a:spcBef>
              <a:defRPr sz="3800"/>
            </a:pPr>
            <a:r>
              <a:rPr lang="en-GB" sz="2800"/>
              <a:t>Escape local maxima by allowing “bad” moves (random)</a:t>
            </a:r>
          </a:p>
          <a:p>
            <a:pPr marL="642418" lvl="1" indent="-329890">
              <a:spcBef>
                <a:spcPts val="600"/>
              </a:spcBef>
              <a:defRPr sz="3800"/>
            </a:pPr>
            <a:r>
              <a:rPr lang="en-GB" sz="2800">
                <a:solidFill>
                  <a:srgbClr val="0433FF"/>
                </a:solidFill>
              </a:rPr>
              <a:t>Idea</a:t>
            </a:r>
            <a:r>
              <a:rPr lang="en-GB" sz="2800"/>
              <a:t>: but gradually decrease their size and frequency</a:t>
            </a:r>
          </a:p>
          <a:p>
            <a:pPr marL="642418" lvl="1" indent="-329890">
              <a:spcBef>
                <a:spcPts val="600"/>
              </a:spcBef>
              <a:defRPr sz="3800"/>
            </a:pPr>
            <a:r>
              <a:rPr lang="en-GB" sz="2800"/>
              <a:t>Origin of concept: metallurgical annealing</a:t>
            </a:r>
          </a:p>
          <a:p>
            <a:pPr marL="329890" indent="-329890">
              <a:spcBef>
                <a:spcPts val="600"/>
              </a:spcBef>
              <a:defRPr sz="3800"/>
            </a:pPr>
            <a:r>
              <a:rPr lang="en-GB" sz="2800"/>
              <a:t>Bouncing ball analogy (gradient descent):</a:t>
            </a:r>
          </a:p>
          <a:p>
            <a:pPr marL="642418" lvl="1" indent="-329890">
              <a:spcBef>
                <a:spcPts val="600"/>
              </a:spcBef>
              <a:defRPr sz="3800"/>
            </a:pPr>
            <a:r>
              <a:rPr lang="en-GB" sz="2800"/>
              <a:t>Shaking hard (= high temperature)</a:t>
            </a:r>
          </a:p>
          <a:p>
            <a:pPr marL="642418" lvl="1" indent="-329890">
              <a:spcBef>
                <a:spcPts val="600"/>
              </a:spcBef>
              <a:defRPr sz="3800"/>
            </a:pPr>
            <a:r>
              <a:rPr lang="en-GB" sz="2800"/>
              <a:t>Shaking less (= lower the temperature)</a:t>
            </a:r>
          </a:p>
          <a:p>
            <a:pPr marL="329890" indent="-329890">
              <a:spcBef>
                <a:spcPts val="600"/>
              </a:spcBef>
              <a:defRPr sz="3800"/>
            </a:pPr>
            <a:r>
              <a:rPr lang="en-GB" sz="2800"/>
              <a:t>If Temp decreases slowly enough, best state is reached</a:t>
            </a:r>
            <a:endParaRPr lang="en-GB" sz="2800" dirty="0"/>
          </a:p>
        </p:txBody>
      </p:sp>
      <p:sp>
        <p:nvSpPr>
          <p:cNvPr id="5" name="Date Placeholder 1">
            <a:extLst>
              <a:ext uri="{FF2B5EF4-FFF2-40B4-BE49-F238E27FC236}">
                <a16:creationId xmlns:a16="http://schemas.microsoft.com/office/drawing/2014/main" id="{6A6F5286-A349-7189-EBAD-9E0585ACE7A3}"/>
              </a:ext>
            </a:extLst>
          </p:cNvPr>
          <p:cNvSpPr txBox="1">
            <a:spLocks/>
          </p:cNvSpPr>
          <p:nvPr/>
        </p:nvSpPr>
        <p:spPr>
          <a:xfrm>
            <a:off x="8292263" y="0"/>
            <a:ext cx="2520000" cy="360000"/>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2023-09-04</a:t>
            </a:r>
            <a:endParaRPr lang="sv-SE"/>
          </a:p>
        </p:txBody>
      </p:sp>
      <p:sp>
        <p:nvSpPr>
          <p:cNvPr id="7" name="Hill Climbing + Random Walk">
            <a:extLst>
              <a:ext uri="{FF2B5EF4-FFF2-40B4-BE49-F238E27FC236}">
                <a16:creationId xmlns:a16="http://schemas.microsoft.com/office/drawing/2014/main" id="{6310B518-1676-C972-6B53-29E1EA5D167C}"/>
              </a:ext>
            </a:extLst>
          </p:cNvPr>
          <p:cNvSpPr txBox="1"/>
          <p:nvPr/>
        </p:nvSpPr>
        <p:spPr>
          <a:xfrm>
            <a:off x="4022452" y="1559180"/>
            <a:ext cx="2989601" cy="331758"/>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400">
                <a:solidFill>
                  <a:srgbClr val="FFFFFF"/>
                </a:solidFill>
              </a:defRPr>
            </a:lvl1pPr>
          </a:lstStyle>
          <a:p>
            <a:r>
              <a:rPr sz="1687"/>
              <a:t>Hill Climbing + Random Walk</a:t>
            </a:r>
          </a:p>
        </p:txBody>
      </p:sp>
    </p:spTree>
    <p:extLst>
      <p:ext uri="{BB962C8B-B14F-4D97-AF65-F5344CB8AC3E}">
        <p14:creationId xmlns:p14="http://schemas.microsoft.com/office/powerpoint/2010/main" val="15727600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4">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4">
                                            <p:txEl>
                                              <p:pRg st="3" end="3"/>
                                            </p:txEl>
                                          </p:spTgt>
                                        </p:tgtEl>
                                        <p:attrNameLst>
                                          <p:attrName>style.visibility</p:attrName>
                                        </p:attrNameLst>
                                      </p:cBhvr>
                                      <p:to>
                                        <p:strVal val="visible"/>
                                      </p:to>
                                    </p:set>
                                  </p:childTnLst>
                                </p:cTn>
                              </p:par>
                              <p:par>
                                <p:cTn id="16" presetID="1" presetClass="entr" presetSubtype="0" fill="hold" grpId="0" nodeType="withEffect">
                                  <p:stCondLst>
                                    <p:cond delay="0"/>
                                  </p:stCondLst>
                                  <p:iterate>
                                    <p:tmAbs val="0"/>
                                  </p:iterate>
                                  <p:childTnLst>
                                    <p:set>
                                      <p:cBhvr>
                                        <p:cTn id="17" fill="hold"/>
                                        <p:tgtEl>
                                          <p:spTgt spid="4">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iterate>
                                    <p:tmAbs val="0"/>
                                  </p:iterate>
                                  <p:childTnLst>
                                    <p:set>
                                      <p:cBhvr>
                                        <p:cTn id="19" fill="hold"/>
                                        <p:tgtEl>
                                          <p:spTgt spid="4">
                                            <p:txEl>
                                              <p:pRg st="5" end="5"/>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volutionary Algorithms">
            <a:extLst>
              <a:ext uri="{FF2B5EF4-FFF2-40B4-BE49-F238E27FC236}">
                <a16:creationId xmlns:a16="http://schemas.microsoft.com/office/drawing/2014/main" id="{C3094A22-A689-B938-BA20-1AEC395B64D4}"/>
              </a:ext>
            </a:extLst>
          </p:cNvPr>
          <p:cNvSpPr txBox="1">
            <a:spLocks noGrp="1"/>
          </p:cNvSpPr>
          <p:nvPr>
            <p:ph type="title"/>
          </p:nvPr>
        </p:nvSpPr>
        <p:spPr>
          <a:prstGeom prst="rect">
            <a:avLst/>
          </a:prstGeom>
        </p:spPr>
        <p:txBody>
          <a:bodyPr>
            <a:normAutofit/>
          </a:bodyPr>
          <a:lstStyle>
            <a:lvl1pPr defTabSz="531622">
              <a:defRPr sz="7280"/>
            </a:lvl1pPr>
          </a:lstStyle>
          <a:p>
            <a:r>
              <a:rPr sz="4400" dirty="0"/>
              <a:t>Evolutionary Algorithms</a:t>
            </a:r>
          </a:p>
        </p:txBody>
      </p:sp>
      <p:pic>
        <p:nvPicPr>
          <p:cNvPr id="6" name="droppedImage.pdf" descr="droppedImage.pdf">
            <a:extLst>
              <a:ext uri="{FF2B5EF4-FFF2-40B4-BE49-F238E27FC236}">
                <a16:creationId xmlns:a16="http://schemas.microsoft.com/office/drawing/2014/main" id="{FC1DA8A8-F16D-3D45-04BC-C064C9E33EB7}"/>
              </a:ext>
            </a:extLst>
          </p:cNvPr>
          <p:cNvPicPr>
            <a:picLocks noChangeAspect="1"/>
          </p:cNvPicPr>
          <p:nvPr/>
        </p:nvPicPr>
        <p:blipFill>
          <a:blip r:embed="rId2"/>
          <a:stretch>
            <a:fillRect/>
          </a:stretch>
        </p:blipFill>
        <p:spPr>
          <a:xfrm>
            <a:off x="3126481" y="1736117"/>
            <a:ext cx="6210257" cy="4310105"/>
          </a:xfrm>
          <a:prstGeom prst="rect">
            <a:avLst/>
          </a:prstGeom>
          <a:ln w="12700">
            <a:miter lim="400000"/>
          </a:ln>
        </p:spPr>
      </p:pic>
      <p:sp>
        <p:nvSpPr>
          <p:cNvPr id="7" name="Often used for difficult…">
            <a:extLst>
              <a:ext uri="{FF2B5EF4-FFF2-40B4-BE49-F238E27FC236}">
                <a16:creationId xmlns:a16="http://schemas.microsoft.com/office/drawing/2014/main" id="{3F0DB7AD-2A49-369E-B44C-7537610B90F2}"/>
              </a:ext>
            </a:extLst>
          </p:cNvPr>
          <p:cNvSpPr txBox="1"/>
          <p:nvPr/>
        </p:nvSpPr>
        <p:spPr>
          <a:xfrm>
            <a:off x="1610939" y="4895664"/>
            <a:ext cx="2356415" cy="851003"/>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2400">
                <a:solidFill>
                  <a:srgbClr val="FFFFFF"/>
                </a:solidFill>
              </a:defRPr>
            </a:pPr>
            <a:r>
              <a:rPr sz="1687"/>
              <a:t>Often used for difficult</a:t>
            </a:r>
          </a:p>
          <a:p>
            <a:pPr>
              <a:defRPr sz="2400">
                <a:solidFill>
                  <a:srgbClr val="FFFFFF"/>
                </a:solidFill>
              </a:defRPr>
            </a:pPr>
            <a:r>
              <a:rPr sz="1687"/>
              <a:t>non-linear optimisation</a:t>
            </a:r>
          </a:p>
          <a:p>
            <a:pPr>
              <a:defRPr sz="2400">
                <a:solidFill>
                  <a:srgbClr val="FFFFFF"/>
                </a:solidFill>
              </a:defRPr>
            </a:pPr>
            <a:r>
              <a:rPr sz="1687"/>
              <a:t>problems</a:t>
            </a:r>
          </a:p>
        </p:txBody>
      </p:sp>
      <p:sp>
        <p:nvSpPr>
          <p:cNvPr id="8" name="Variants of Stochastic Beam Search using the…">
            <a:extLst>
              <a:ext uri="{FF2B5EF4-FFF2-40B4-BE49-F238E27FC236}">
                <a16:creationId xmlns:a16="http://schemas.microsoft.com/office/drawing/2014/main" id="{4167E004-556D-97B8-F7A9-ACCD225CBE10}"/>
              </a:ext>
            </a:extLst>
          </p:cNvPr>
          <p:cNvSpPr txBox="1"/>
          <p:nvPr/>
        </p:nvSpPr>
        <p:spPr>
          <a:xfrm>
            <a:off x="1844345" y="1378740"/>
            <a:ext cx="3302187" cy="4617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1266" dirty="0"/>
              <a:t>Variants of Stochastic Beam Search using the</a:t>
            </a:r>
          </a:p>
          <a:p>
            <a:r>
              <a:rPr sz="1266" dirty="0"/>
              <a:t>metaphor of natural selection in biology</a:t>
            </a:r>
          </a:p>
        </p:txBody>
      </p:sp>
    </p:spTree>
    <p:extLst>
      <p:ext uri="{BB962C8B-B14F-4D97-AF65-F5344CB8AC3E}">
        <p14:creationId xmlns:p14="http://schemas.microsoft.com/office/powerpoint/2010/main" val="7624902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7"/>
                                        </p:tgtEl>
                                        <p:attrNameLst>
                                          <p:attrName>style.visibility</p:attrName>
                                        </p:attrNameLst>
                                      </p:cBhvr>
                                      <p:to>
                                        <p:strVal val="visible"/>
                                      </p:to>
                                    </p:set>
                                    <p:animEffect transition="in" filter="box(ou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roblem Formulation"/>
          <p:cNvSpPr txBox="1">
            <a:spLocks noGrp="1"/>
          </p:cNvSpPr>
          <p:nvPr>
            <p:ph type="title"/>
          </p:nvPr>
        </p:nvSpPr>
        <p:spPr/>
        <p:txBody>
          <a:bodyPr anchor="ctr">
            <a:normAutofit/>
          </a:bodyPr>
          <a:lstStyle>
            <a:lvl1pPr algn="l" defTabSz="449833">
              <a:defRPr sz="6160"/>
            </a:lvl1pPr>
          </a:lstStyle>
          <a:p>
            <a:r>
              <a:rPr lang="en-US" sz="2800"/>
              <a:t>Problem Formulation</a:t>
            </a:r>
          </a:p>
        </p:txBody>
      </p:sp>
      <p:sp>
        <p:nvSpPr>
          <p:cNvPr id="242" name="State Space - A set of possible states that the environment can be in…"/>
          <p:cNvSpPr txBox="1">
            <a:spLocks noGrp="1"/>
          </p:cNvSpPr>
          <p:nvPr>
            <p:ph sz="half" idx="1"/>
          </p:nvPr>
        </p:nvSpPr>
        <p:spPr/>
        <p:txBody>
          <a:bodyPr>
            <a:normAutofit/>
          </a:bodyPr>
          <a:lstStyle/>
          <a:p>
            <a:pPr indent="-200911" defTabSz="205376">
              <a:lnSpc>
                <a:spcPct val="110000"/>
              </a:lnSpc>
              <a:spcBef>
                <a:spcPts val="300"/>
              </a:spcBef>
              <a:buSzPct val="171000"/>
              <a:defRPr sz="2000"/>
            </a:pPr>
            <a:r>
              <a:rPr lang="en-GB" sz="1100" u="sng"/>
              <a:t>State Space</a:t>
            </a:r>
            <a:r>
              <a:rPr lang="en-GB" sz="1100"/>
              <a:t> - A set of possible states that the environment can be in</a:t>
            </a:r>
          </a:p>
          <a:p>
            <a:pPr marL="468792" lvl="1" indent="-200911" defTabSz="205376">
              <a:lnSpc>
                <a:spcPct val="110000"/>
              </a:lnSpc>
              <a:spcBef>
                <a:spcPts val="300"/>
              </a:spcBef>
              <a:buSzPct val="171000"/>
              <a:defRPr sz="2000"/>
            </a:pPr>
            <a:r>
              <a:rPr lang="en-GB" sz="1100"/>
              <a:t>Cities in the Romania map.</a:t>
            </a:r>
          </a:p>
          <a:p>
            <a:pPr indent="-200911" defTabSz="205376">
              <a:lnSpc>
                <a:spcPct val="110000"/>
              </a:lnSpc>
              <a:spcBef>
                <a:spcPts val="300"/>
              </a:spcBef>
              <a:buSzPct val="171000"/>
              <a:defRPr sz="2000"/>
            </a:pPr>
            <a:r>
              <a:rPr lang="en-GB" sz="1100" u="sng"/>
              <a:t>Initial State</a:t>
            </a:r>
            <a:r>
              <a:rPr lang="en-GB" sz="1100"/>
              <a:t> - The state the agent starts in</a:t>
            </a:r>
          </a:p>
          <a:p>
            <a:pPr marL="468792" lvl="1" indent="-200911" defTabSz="205376">
              <a:lnSpc>
                <a:spcPct val="110000"/>
              </a:lnSpc>
              <a:spcBef>
                <a:spcPts val="300"/>
              </a:spcBef>
              <a:buSzPct val="171000"/>
              <a:defRPr sz="2000"/>
            </a:pPr>
            <a:r>
              <a:rPr lang="en-GB" sz="1100"/>
              <a:t>Arad</a:t>
            </a:r>
          </a:p>
          <a:p>
            <a:pPr indent="-200911" defTabSz="205376">
              <a:lnSpc>
                <a:spcPct val="110000"/>
              </a:lnSpc>
              <a:spcBef>
                <a:spcPts val="300"/>
              </a:spcBef>
              <a:buSzPct val="171000"/>
              <a:defRPr sz="2000"/>
            </a:pPr>
            <a:r>
              <a:rPr lang="en-GB" sz="1100" b="1" u="sng"/>
              <a:t>ACTIONS</a:t>
            </a:r>
            <a:r>
              <a:rPr lang="en-GB" sz="1100" u="sng"/>
              <a:t>(</a:t>
            </a:r>
            <a:r>
              <a:rPr lang="en-GB" sz="1100" i="1" u="sng"/>
              <a:t>State</a:t>
            </a:r>
            <a:r>
              <a:rPr lang="en-GB" sz="1100" u="sng"/>
              <a:t>)</a:t>
            </a:r>
            <a:r>
              <a:rPr lang="en-GB" sz="1100"/>
              <a:t> - A description of what actions are applicable in each state.</a:t>
            </a:r>
          </a:p>
          <a:p>
            <a:pPr marL="468792" lvl="1" indent="-200911" defTabSz="205376">
              <a:lnSpc>
                <a:spcPct val="110000"/>
              </a:lnSpc>
              <a:spcBef>
                <a:spcPts val="300"/>
              </a:spcBef>
              <a:buSzPct val="171000"/>
              <a:defRPr sz="2000"/>
            </a:pPr>
            <a:r>
              <a:rPr lang="en-GB" sz="1100" b="1"/>
              <a:t>ACTIONS</a:t>
            </a:r>
            <a:r>
              <a:rPr lang="en-GB" sz="1100"/>
              <a:t>(Arad)= {</a:t>
            </a:r>
            <a:r>
              <a:rPr lang="en-GB" sz="1100" err="1"/>
              <a:t>ToSibiu</a:t>
            </a:r>
            <a:r>
              <a:rPr lang="en-GB" sz="1100"/>
              <a:t>, </a:t>
            </a:r>
            <a:r>
              <a:rPr lang="en-GB" sz="1100" err="1"/>
              <a:t>ToTimisoara</a:t>
            </a:r>
            <a:r>
              <a:rPr lang="en-GB" sz="1100"/>
              <a:t>, </a:t>
            </a:r>
            <a:r>
              <a:rPr lang="en-GB" sz="1100" err="1"/>
              <a:t>ToZerind</a:t>
            </a:r>
            <a:r>
              <a:rPr lang="en-GB" sz="1100"/>
              <a:t>}</a:t>
            </a:r>
          </a:p>
          <a:p>
            <a:pPr indent="-200911" defTabSz="205376">
              <a:lnSpc>
                <a:spcPct val="110000"/>
              </a:lnSpc>
              <a:spcBef>
                <a:spcPts val="300"/>
              </a:spcBef>
              <a:buSzPct val="171000"/>
              <a:defRPr sz="2000"/>
            </a:pPr>
            <a:r>
              <a:rPr lang="en-GB" sz="1100" b="1" u="sng"/>
              <a:t>RESULT</a:t>
            </a:r>
            <a:r>
              <a:rPr lang="en-GB" sz="1100" u="sng"/>
              <a:t>(</a:t>
            </a:r>
            <a:r>
              <a:rPr lang="en-GB" sz="1100" i="1" u="sng"/>
              <a:t>State, Action</a:t>
            </a:r>
            <a:r>
              <a:rPr lang="en-GB" sz="1100" u="sng"/>
              <a:t>)</a:t>
            </a:r>
            <a:r>
              <a:rPr lang="en-GB" sz="1100"/>
              <a:t> - A description of what each action does (Transition Model)</a:t>
            </a:r>
          </a:p>
          <a:p>
            <a:pPr marL="468792" lvl="1" indent="-200911" defTabSz="205376">
              <a:lnSpc>
                <a:spcPct val="110000"/>
              </a:lnSpc>
              <a:spcBef>
                <a:spcPts val="300"/>
              </a:spcBef>
              <a:buSzPct val="171000"/>
              <a:defRPr sz="2000"/>
            </a:pPr>
            <a:r>
              <a:rPr lang="en-GB" sz="1100" b="1"/>
              <a:t>RESULT</a:t>
            </a:r>
            <a:r>
              <a:rPr lang="en-GB" sz="1100"/>
              <a:t>(Arad, </a:t>
            </a:r>
            <a:r>
              <a:rPr lang="en-GB" sz="1100" err="1"/>
              <a:t>ToZerind</a:t>
            </a:r>
            <a:r>
              <a:rPr lang="en-GB" sz="1100"/>
              <a:t>)= </a:t>
            </a:r>
            <a:r>
              <a:rPr lang="en-GB" sz="1100" err="1"/>
              <a:t>Zerind</a:t>
            </a:r>
            <a:endParaRPr lang="en-GB" sz="1100"/>
          </a:p>
          <a:p>
            <a:pPr indent="-200911" defTabSz="205376">
              <a:lnSpc>
                <a:spcPct val="110000"/>
              </a:lnSpc>
              <a:spcBef>
                <a:spcPts val="300"/>
              </a:spcBef>
              <a:buSzPct val="171000"/>
              <a:defRPr sz="2000"/>
            </a:pPr>
            <a:r>
              <a:rPr lang="en-GB" sz="1100" u="sng"/>
              <a:t>Goal Test</a:t>
            </a:r>
            <a:r>
              <a:rPr lang="en-GB" sz="1100"/>
              <a:t> - Tests whether a given state is a goal</a:t>
            </a:r>
          </a:p>
          <a:p>
            <a:pPr marL="468792" lvl="1" indent="-200911" defTabSz="205376">
              <a:lnSpc>
                <a:spcPct val="110000"/>
              </a:lnSpc>
              <a:spcBef>
                <a:spcPts val="300"/>
              </a:spcBef>
              <a:buSzPct val="171000"/>
              <a:defRPr sz="2000"/>
            </a:pPr>
            <a:r>
              <a:rPr lang="en-GB" sz="1100"/>
              <a:t>Often a set of states: { Bucharest }</a:t>
            </a:r>
          </a:p>
          <a:p>
            <a:pPr indent="-200911" defTabSz="205376">
              <a:lnSpc>
                <a:spcPct val="110000"/>
              </a:lnSpc>
              <a:spcBef>
                <a:spcPts val="300"/>
              </a:spcBef>
              <a:buSzPct val="171000"/>
              <a:defRPr sz="2000"/>
            </a:pPr>
            <a:r>
              <a:rPr lang="en-GB" sz="1100"/>
              <a:t>An </a:t>
            </a:r>
            <a:r>
              <a:rPr lang="en-GB" sz="1100" u="sng"/>
              <a:t>Action Cost Function</a:t>
            </a:r>
            <a:r>
              <a:rPr lang="en-GB" sz="1100"/>
              <a:t> - denoted </a:t>
            </a:r>
            <a:r>
              <a:rPr lang="en-GB" sz="1100" b="1"/>
              <a:t>ACTION-COST</a:t>
            </a:r>
            <a:r>
              <a:rPr lang="en-GB" sz="1100"/>
              <a:t>(</a:t>
            </a:r>
            <a:r>
              <a:rPr lang="en-GB" sz="1100" i="1" err="1"/>
              <a:t>s,a,s</a:t>
            </a:r>
            <a:r>
              <a:rPr lang="en-GB" sz="1100" i="1"/>
              <a:t>’</a:t>
            </a:r>
            <a:r>
              <a:rPr lang="en-GB" sz="1100"/>
              <a:t>) when programming, or </a:t>
            </a:r>
            <a:r>
              <a:rPr lang="en-GB" sz="1100" i="1"/>
              <a:t>c(</a:t>
            </a:r>
            <a:r>
              <a:rPr lang="en-GB" sz="1100" i="1" err="1"/>
              <a:t>s,a,s</a:t>
            </a:r>
            <a:r>
              <a:rPr lang="en-GB" sz="1100" i="1"/>
              <a:t>’)</a:t>
            </a:r>
            <a:r>
              <a:rPr lang="en-GB" sz="1100"/>
              <a:t> when doing math.</a:t>
            </a:r>
          </a:p>
          <a:p>
            <a:pPr marL="468792" lvl="1" indent="-200911" defTabSz="205376">
              <a:lnSpc>
                <a:spcPct val="110000"/>
              </a:lnSpc>
              <a:spcBef>
                <a:spcPts val="300"/>
              </a:spcBef>
              <a:buSzPct val="171000"/>
              <a:defRPr sz="2000"/>
            </a:pPr>
            <a:r>
              <a:rPr lang="en-GB" sz="1100"/>
              <a:t>Gives the numeric cost of doing </a:t>
            </a:r>
            <a:r>
              <a:rPr lang="en-GB" sz="1100" i="1"/>
              <a:t>a</a:t>
            </a:r>
            <a:r>
              <a:rPr lang="en-GB" sz="1100"/>
              <a:t> in </a:t>
            </a:r>
            <a:r>
              <a:rPr lang="en-GB" sz="1100" i="1"/>
              <a:t>s</a:t>
            </a:r>
            <a:r>
              <a:rPr lang="en-GB" sz="1100"/>
              <a:t> to reach state </a:t>
            </a:r>
            <a:r>
              <a:rPr lang="en-GB" sz="1100" i="1"/>
              <a:t>s’</a:t>
            </a:r>
            <a:r>
              <a:rPr lang="en-GB" sz="1100"/>
              <a:t>.</a:t>
            </a:r>
          </a:p>
          <a:p>
            <a:pPr marL="468792" lvl="1" indent="-200911" defTabSz="205376">
              <a:lnSpc>
                <a:spcPct val="110000"/>
              </a:lnSpc>
              <a:spcBef>
                <a:spcPts val="300"/>
              </a:spcBef>
              <a:buSzPct val="171000"/>
              <a:defRPr sz="2000"/>
            </a:pPr>
            <a:r>
              <a:rPr lang="en-GB" sz="1100"/>
              <a:t>Cost functions should reflect the agents performance measure:  distance, time taken, etc.</a:t>
            </a:r>
          </a:p>
          <a:p>
            <a:pPr indent="-200911" defTabSz="205376">
              <a:lnSpc>
                <a:spcPct val="110000"/>
              </a:lnSpc>
              <a:spcBef>
                <a:spcPts val="300"/>
              </a:spcBef>
              <a:buSzPct val="171000"/>
              <a:defRPr sz="2000"/>
            </a:pPr>
            <a:r>
              <a:rPr lang="en-GB" sz="1100" u="sng"/>
              <a:t>Solution</a:t>
            </a:r>
            <a:r>
              <a:rPr lang="en-GB" sz="1100"/>
              <a:t> - A path from the start state to the goal state</a:t>
            </a:r>
          </a:p>
        </p:txBody>
      </p:sp>
      <p:pic>
        <p:nvPicPr>
          <p:cNvPr id="5" name="Content Placeholder 4">
            <a:extLst>
              <a:ext uri="{FF2B5EF4-FFF2-40B4-BE49-F238E27FC236}">
                <a16:creationId xmlns:a16="http://schemas.microsoft.com/office/drawing/2014/main" id="{35182AB6-A3A1-4C03-9804-589692DD3C0A}"/>
              </a:ext>
            </a:extLst>
          </p:cNvPr>
          <p:cNvPicPr>
            <a:picLocks noGrp="1" noChangeAspect="1"/>
          </p:cNvPicPr>
          <p:nvPr>
            <p:ph sz="half" idx="2"/>
          </p:nvPr>
        </p:nvPicPr>
        <p:blipFill>
          <a:blip r:embed="rId2"/>
          <a:stretch>
            <a:fillRect/>
          </a:stretch>
        </p:blipFill>
        <p:spPr>
          <a:xfrm>
            <a:off x="5681284" y="1870075"/>
            <a:ext cx="6029861" cy="3560619"/>
          </a:xfrm>
          <a:prstGeom prst="rect">
            <a:avLst/>
          </a:prstGeom>
        </p:spPr>
      </p:pic>
      <p:sp>
        <p:nvSpPr>
          <p:cNvPr id="4" name="Slide Number Placeholder 3">
            <a:extLst>
              <a:ext uri="{FF2B5EF4-FFF2-40B4-BE49-F238E27FC236}">
                <a16:creationId xmlns:a16="http://schemas.microsoft.com/office/drawing/2014/main" id="{FE93CC34-03E4-8A96-7B33-967316F4246C}"/>
              </a:ext>
            </a:extLst>
          </p:cNvPr>
          <p:cNvSpPr>
            <a:spLocks noGrp="1"/>
          </p:cNvSpPr>
          <p:nvPr>
            <p:ph type="sldNum" sz="quarter" idx="12"/>
          </p:nvPr>
        </p:nvSpPr>
        <p:spPr/>
        <p:txBody>
          <a:bodyPr anchor="ctr">
            <a:normAutofit/>
          </a:bodyPr>
          <a:lstStyle/>
          <a:p>
            <a:pPr>
              <a:spcAft>
                <a:spcPts val="600"/>
              </a:spcAft>
            </a:pPr>
            <a:fld id="{1D05C8B6-EC5E-42D9-8D75-1E05D6428564}" type="slidenum">
              <a:rPr lang="sv-SE" smtClean="0"/>
              <a:pPr>
                <a:spcAft>
                  <a:spcPts val="600"/>
                </a:spcAft>
              </a:pPr>
              <a:t>4</a:t>
            </a:fld>
            <a:endParaRPr lang="sv-SE"/>
          </a:p>
        </p:txBody>
      </p:sp>
      <p:sp>
        <p:nvSpPr>
          <p:cNvPr id="2" name="Date Placeholder 1" hidden="1">
            <a:extLst>
              <a:ext uri="{FF2B5EF4-FFF2-40B4-BE49-F238E27FC236}">
                <a16:creationId xmlns:a16="http://schemas.microsoft.com/office/drawing/2014/main" id="{4EDAC4D0-65A2-B722-C7CC-BC95245E5FD5}"/>
              </a:ext>
            </a:extLst>
          </p:cNvPr>
          <p:cNvSpPr>
            <a:spLocks noGrp="1"/>
          </p:cNvSpPr>
          <p:nvPr>
            <p:ph type="dt" sz="half" idx="4294967295"/>
          </p:nvPr>
        </p:nvSpPr>
        <p:spPr>
          <a:xfrm>
            <a:off x="9671050" y="0"/>
            <a:ext cx="2520950" cy="360363"/>
          </a:xfrm>
        </p:spPr>
        <p:txBody>
          <a:bodyPr/>
          <a:lstStyle/>
          <a:p>
            <a:pPr>
              <a:spcAft>
                <a:spcPts val="600"/>
              </a:spcAft>
            </a:pPr>
            <a:r>
              <a:rPr lang="en-US"/>
              <a:t>2023-08-31</a:t>
            </a:r>
            <a:endParaRPr lang="sv-SE"/>
          </a:p>
        </p:txBody>
      </p:sp>
      <p:sp>
        <p:nvSpPr>
          <p:cNvPr id="3" name="Footer Placeholder 2">
            <a:extLst>
              <a:ext uri="{FF2B5EF4-FFF2-40B4-BE49-F238E27FC236}">
                <a16:creationId xmlns:a16="http://schemas.microsoft.com/office/drawing/2014/main" id="{669CDC6F-8F9E-D55E-1505-B20ADCB85DF4}"/>
              </a:ext>
            </a:extLst>
          </p:cNvPr>
          <p:cNvSpPr>
            <a:spLocks noGrp="1"/>
          </p:cNvSpPr>
          <p:nvPr>
            <p:ph type="ftr" sz="quarter" idx="4294967295"/>
          </p:nvPr>
        </p:nvSpPr>
        <p:spPr>
          <a:xfrm>
            <a:off x="0" y="6356350"/>
            <a:ext cx="4114800" cy="365125"/>
          </a:xfrm>
        </p:spPr>
        <p:txBody>
          <a:bodyPr/>
          <a:lstStyle/>
          <a:p>
            <a:pPr>
              <a:spcAft>
                <a:spcPts val="600"/>
              </a:spcAft>
            </a:pPr>
            <a:r>
              <a:rPr lang="en-US"/>
              <a:t>TDDC17 - HT23 - Fredrik Heintz - LE2 Search I (based on slides by Patrick Doherty)</a:t>
            </a:r>
            <a:endParaRPr lang="sv-SE"/>
          </a:p>
        </p:txBody>
      </p:sp>
    </p:spTree>
  </p:cSld>
  <p:clrMapOvr>
    <a:masterClrMapping/>
  </p:clrMapOvr>
  <p:transition spd="slow">
    <p:push dir="u"/>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42">
                                            <p:txEl>
                                              <p:pRg st="1" end="1"/>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242">
                                            <p:txEl>
                                              <p:pRg st="2" end="2"/>
                                            </p:txEl>
                                          </p:spTgt>
                                        </p:tgtEl>
                                        <p:attrNameLst>
                                          <p:attrName>style.visibility</p:attrName>
                                        </p:attrNameLst>
                                      </p:cBhvr>
                                      <p:to>
                                        <p:strVal val="visible"/>
                                      </p:to>
                                    </p:set>
                                  </p:childTnLst>
                                </p:cTn>
                              </p:par>
                              <p:par>
                                <p:cTn id="12" presetID="1" presetClass="entr" presetSubtype="0" fill="hold" grpId="0" nodeType="withEffect">
                                  <p:stCondLst>
                                    <p:cond delay="0"/>
                                  </p:stCondLst>
                                  <p:iterate>
                                    <p:tmAbs val="0"/>
                                  </p:iterate>
                                  <p:childTnLst>
                                    <p:set>
                                      <p:cBhvr>
                                        <p:cTn id="13" fill="hold"/>
                                        <p:tgtEl>
                                          <p:spTgt spid="242">
                                            <p:txEl>
                                              <p:pRg st="3" end="3"/>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24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242">
                                            <p:txEl>
                                              <p:pRg st="5" end="5"/>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242">
                                            <p:txEl>
                                              <p:pRg st="6" end="6"/>
                                            </p:txEl>
                                          </p:spTgt>
                                        </p:tgtEl>
                                        <p:attrNameLst>
                                          <p:attrName>style.visibility</p:attrName>
                                        </p:attrNameLst>
                                      </p:cBhvr>
                                      <p:to>
                                        <p:strVal val="visible"/>
                                      </p:to>
                                    </p:set>
                                  </p:childTnLst>
                                </p:cTn>
                              </p:par>
                              <p:par>
                                <p:cTn id="22" presetID="1" presetClass="entr" presetSubtype="0" fill="hold" grpId="0" nodeType="withEffect">
                                  <p:stCondLst>
                                    <p:cond delay="0"/>
                                  </p:stCondLst>
                                  <p:iterate>
                                    <p:tmAbs val="0"/>
                                  </p:iterate>
                                  <p:childTnLst>
                                    <p:set>
                                      <p:cBhvr>
                                        <p:cTn id="23" fill="hold"/>
                                        <p:tgtEl>
                                          <p:spTgt spid="242">
                                            <p:txEl>
                                              <p:pRg st="7" end="7"/>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iterate>
                                    <p:tmAbs val="0"/>
                                  </p:iterate>
                                  <p:childTnLst>
                                    <p:set>
                                      <p:cBhvr>
                                        <p:cTn id="26" fill="hold"/>
                                        <p:tgtEl>
                                          <p:spTgt spid="242">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iterate>
                                    <p:tmAbs val="0"/>
                                  </p:iterate>
                                  <p:childTnLst>
                                    <p:set>
                                      <p:cBhvr>
                                        <p:cTn id="28" fill="hold"/>
                                        <p:tgtEl>
                                          <p:spTgt spid="242">
                                            <p:txEl>
                                              <p:pRg st="9" end="9"/>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242">
                                            <p:txEl>
                                              <p:pRg st="10" end="10"/>
                                            </p:txEl>
                                          </p:spTgt>
                                        </p:tgtEl>
                                        <p:attrNameLst>
                                          <p:attrName>style.visibility</p:attrName>
                                        </p:attrNameLst>
                                      </p:cBhvr>
                                      <p:to>
                                        <p:strVal val="visible"/>
                                      </p:to>
                                    </p:set>
                                  </p:childTnLst>
                                </p:cTn>
                              </p:par>
                              <p:par>
                                <p:cTn id="32" presetID="1" presetClass="entr" presetSubtype="0" fill="hold" grpId="0" nodeType="withEffect">
                                  <p:stCondLst>
                                    <p:cond delay="0"/>
                                  </p:stCondLst>
                                  <p:iterate>
                                    <p:tmAbs val="0"/>
                                  </p:iterate>
                                  <p:childTnLst>
                                    <p:set>
                                      <p:cBhvr>
                                        <p:cTn id="33" fill="hold"/>
                                        <p:tgtEl>
                                          <p:spTgt spid="242">
                                            <p:txEl>
                                              <p:pRg st="11" end="11"/>
                                            </p:txEl>
                                          </p:spTgt>
                                        </p:tgtEl>
                                        <p:attrNameLst>
                                          <p:attrName>style.visibility</p:attrName>
                                        </p:attrNameLst>
                                      </p:cBhvr>
                                      <p:to>
                                        <p:strVal val="visible"/>
                                      </p:to>
                                    </p:set>
                                  </p:childTnLst>
                                </p:cTn>
                              </p:par>
                              <p:par>
                                <p:cTn id="34" presetID="1" presetClass="entr" presetSubtype="0" fill="hold" grpId="0" nodeType="withEffect">
                                  <p:stCondLst>
                                    <p:cond delay="0"/>
                                  </p:stCondLst>
                                  <p:iterate>
                                    <p:tmAbs val="0"/>
                                  </p:iterate>
                                  <p:childTnLst>
                                    <p:set>
                                      <p:cBhvr>
                                        <p:cTn id="35" fill="hold"/>
                                        <p:tgtEl>
                                          <p:spTgt spid="242">
                                            <p:txEl>
                                              <p:pRg st="12" end="12"/>
                                            </p:txEl>
                                          </p:spTgt>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iterate>
                                    <p:tmAbs val="0"/>
                                  </p:iterate>
                                  <p:childTnLst>
                                    <p:set>
                                      <p:cBhvr>
                                        <p:cTn id="38" fill="hold"/>
                                        <p:tgtEl>
                                          <p:spTgt spid="24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build="p"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enetic_alg1.pdf" descr="genetic_alg1.pdf">
            <a:extLst>
              <a:ext uri="{FF2B5EF4-FFF2-40B4-BE49-F238E27FC236}">
                <a16:creationId xmlns:a16="http://schemas.microsoft.com/office/drawing/2014/main" id="{4723E4C3-84D2-1DA9-C123-0B0A2AD09ED4}"/>
              </a:ext>
            </a:extLst>
          </p:cNvPr>
          <p:cNvPicPr>
            <a:picLocks noChangeAspect="1"/>
          </p:cNvPicPr>
          <p:nvPr/>
        </p:nvPicPr>
        <p:blipFill>
          <a:blip r:embed="rId2"/>
          <a:stretch>
            <a:fillRect/>
          </a:stretch>
        </p:blipFill>
        <p:spPr>
          <a:xfrm>
            <a:off x="2488407" y="1371405"/>
            <a:ext cx="7440287" cy="2339410"/>
          </a:xfrm>
          <a:prstGeom prst="rect">
            <a:avLst/>
          </a:prstGeom>
          <a:ln w="12700">
            <a:miter lim="400000"/>
          </a:ln>
        </p:spPr>
      </p:pic>
      <p:sp>
        <p:nvSpPr>
          <p:cNvPr id="4" name="Genetic Algorithms">
            <a:extLst>
              <a:ext uri="{FF2B5EF4-FFF2-40B4-BE49-F238E27FC236}">
                <a16:creationId xmlns:a16="http://schemas.microsoft.com/office/drawing/2014/main" id="{7BD3B355-3FF3-01E7-02FA-03C0BD349B29}"/>
              </a:ext>
            </a:extLst>
          </p:cNvPr>
          <p:cNvSpPr txBox="1">
            <a:spLocks noGrp="1"/>
          </p:cNvSpPr>
          <p:nvPr>
            <p:ph type="title"/>
          </p:nvPr>
        </p:nvSpPr>
        <p:spPr>
          <a:prstGeom prst="rect">
            <a:avLst/>
          </a:prstGeom>
        </p:spPr>
        <p:txBody>
          <a:bodyPr>
            <a:normAutofit/>
          </a:bodyPr>
          <a:lstStyle>
            <a:lvl1pPr defTabSz="420624">
              <a:defRPr sz="5760"/>
            </a:lvl1pPr>
          </a:lstStyle>
          <a:p>
            <a:r>
              <a:rPr sz="4400" dirty="0"/>
              <a:t>Genetic Algorithms</a:t>
            </a:r>
          </a:p>
        </p:txBody>
      </p:sp>
      <p:pic>
        <p:nvPicPr>
          <p:cNvPr id="7" name="droppedImage.png" descr="droppedImage.png">
            <a:extLst>
              <a:ext uri="{FF2B5EF4-FFF2-40B4-BE49-F238E27FC236}">
                <a16:creationId xmlns:a16="http://schemas.microsoft.com/office/drawing/2014/main" id="{B719B506-8DA9-654A-5CB6-05058EC66EE9}"/>
              </a:ext>
            </a:extLst>
          </p:cNvPr>
          <p:cNvPicPr>
            <a:picLocks noChangeAspect="1"/>
          </p:cNvPicPr>
          <p:nvPr/>
        </p:nvPicPr>
        <p:blipFill>
          <a:blip r:embed="rId3"/>
          <a:stretch>
            <a:fillRect/>
          </a:stretch>
        </p:blipFill>
        <p:spPr>
          <a:xfrm>
            <a:off x="2607674" y="4361550"/>
            <a:ext cx="7048242" cy="2071688"/>
          </a:xfrm>
          <a:prstGeom prst="rect">
            <a:avLst/>
          </a:prstGeom>
          <a:ln w="12700">
            <a:miter lim="400000"/>
          </a:ln>
        </p:spPr>
      </p:pic>
      <p:sp>
        <p:nvSpPr>
          <p:cNvPr id="8" name="board…">
            <a:extLst>
              <a:ext uri="{FF2B5EF4-FFF2-40B4-BE49-F238E27FC236}">
                <a16:creationId xmlns:a16="http://schemas.microsoft.com/office/drawing/2014/main" id="{2B6CB731-7D12-6756-84E1-4D9CD9C86DE0}"/>
              </a:ext>
            </a:extLst>
          </p:cNvPr>
          <p:cNvSpPr txBox="1"/>
          <p:nvPr/>
        </p:nvSpPr>
        <p:spPr>
          <a:xfrm>
            <a:off x="1269402" y="2006685"/>
            <a:ext cx="1219005" cy="5267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defRPr sz="2100"/>
            </a:pPr>
            <a:r>
              <a:rPr sz="1477" dirty="0"/>
              <a:t>board </a:t>
            </a:r>
          </a:p>
          <a:p>
            <a:pPr>
              <a:defRPr sz="2100"/>
            </a:pPr>
            <a:r>
              <a:rPr sz="1477" dirty="0"/>
              <a:t>encodings</a:t>
            </a:r>
          </a:p>
        </p:txBody>
      </p:sp>
      <p:grpSp>
        <p:nvGrpSpPr>
          <p:cNvPr id="9" name="Group">
            <a:extLst>
              <a:ext uri="{FF2B5EF4-FFF2-40B4-BE49-F238E27FC236}">
                <a16:creationId xmlns:a16="http://schemas.microsoft.com/office/drawing/2014/main" id="{32F88025-A54C-ACCF-95FD-33E2D5E8AFE9}"/>
              </a:ext>
            </a:extLst>
          </p:cNvPr>
          <p:cNvGrpSpPr/>
          <p:nvPr/>
        </p:nvGrpSpPr>
        <p:grpSpPr>
          <a:xfrm>
            <a:off x="3496515" y="604894"/>
            <a:ext cx="3887597" cy="3514145"/>
            <a:chOff x="2335677" y="-304482"/>
            <a:chExt cx="5529026" cy="4997893"/>
          </a:xfrm>
        </p:grpSpPr>
        <p:sp>
          <p:nvSpPr>
            <p:cNvPr id="10" name="Non-attacking…">
              <a:extLst>
                <a:ext uri="{FF2B5EF4-FFF2-40B4-BE49-F238E27FC236}">
                  <a16:creationId xmlns:a16="http://schemas.microsoft.com/office/drawing/2014/main" id="{DA367AE2-CDC3-BC90-8E3D-1FA2F3161E4D}"/>
                </a:ext>
              </a:extLst>
            </p:cNvPr>
            <p:cNvSpPr txBox="1"/>
            <p:nvPr/>
          </p:nvSpPr>
          <p:spPr>
            <a:xfrm>
              <a:off x="5820003" y="-304482"/>
              <a:ext cx="2044700" cy="7491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p>
              <a:pPr>
                <a:defRPr sz="2100"/>
              </a:pPr>
              <a:r>
                <a:rPr sz="1477" dirty="0"/>
                <a:t>Non-attacking</a:t>
              </a:r>
            </a:p>
            <a:p>
              <a:pPr>
                <a:defRPr sz="2100"/>
              </a:pPr>
              <a:r>
                <a:rPr sz="1477" dirty="0"/>
                <a:t>pairs of queens</a:t>
              </a:r>
            </a:p>
          </p:txBody>
        </p:sp>
        <p:sp>
          <p:nvSpPr>
            <p:cNvPr id="11" name="Line">
              <a:extLst>
                <a:ext uri="{FF2B5EF4-FFF2-40B4-BE49-F238E27FC236}">
                  <a16:creationId xmlns:a16="http://schemas.microsoft.com/office/drawing/2014/main" id="{746D9970-7BA5-4282-45A5-4F37831967D3}"/>
                </a:ext>
              </a:extLst>
            </p:cNvPr>
            <p:cNvSpPr/>
            <p:nvPr/>
          </p:nvSpPr>
          <p:spPr>
            <a:xfrm flipV="1">
              <a:off x="3451844" y="444666"/>
              <a:ext cx="2368158" cy="591368"/>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defTabSz="321457">
                <a:defRPr sz="1200">
                  <a:latin typeface="Helvetica"/>
                  <a:ea typeface="Helvetica"/>
                  <a:cs typeface="Helvetica"/>
                  <a:sym typeface="Helvetica"/>
                </a:defRPr>
              </a:pPr>
              <a:endParaRPr sz="844"/>
            </a:p>
          </p:txBody>
        </p:sp>
        <p:sp>
          <p:nvSpPr>
            <p:cNvPr id="12" name="probability of choosing proportional to fitness">
              <a:extLst>
                <a:ext uri="{FF2B5EF4-FFF2-40B4-BE49-F238E27FC236}">
                  <a16:creationId xmlns:a16="http://schemas.microsoft.com/office/drawing/2014/main" id="{C4A71B0F-B652-7483-02B0-E76BD2D84A29}"/>
                </a:ext>
              </a:extLst>
            </p:cNvPr>
            <p:cNvSpPr txBox="1"/>
            <p:nvPr/>
          </p:nvSpPr>
          <p:spPr>
            <a:xfrm>
              <a:off x="2335677" y="4006088"/>
              <a:ext cx="3467101" cy="68732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defRPr sz="1900"/>
              </a:lvl1pPr>
            </a:lstStyle>
            <a:p>
              <a:r>
                <a:rPr sz="1336"/>
                <a:t>probability of choosing proportional to fitness</a:t>
              </a:r>
            </a:p>
          </p:txBody>
        </p:sp>
        <p:sp>
          <p:nvSpPr>
            <p:cNvPr id="13" name="Line">
              <a:extLst>
                <a:ext uri="{FF2B5EF4-FFF2-40B4-BE49-F238E27FC236}">
                  <a16:creationId xmlns:a16="http://schemas.microsoft.com/office/drawing/2014/main" id="{001761C3-F1A7-0305-0D13-274D2E0901D6}"/>
                </a:ext>
              </a:extLst>
            </p:cNvPr>
            <p:cNvSpPr/>
            <p:nvPr/>
          </p:nvSpPr>
          <p:spPr>
            <a:xfrm>
              <a:off x="3891427" y="3144093"/>
              <a:ext cx="782490" cy="925712"/>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defTabSz="321457">
                <a:defRPr sz="1200">
                  <a:latin typeface="Helvetica"/>
                  <a:ea typeface="Helvetica"/>
                  <a:cs typeface="Helvetica"/>
                  <a:sym typeface="Helvetica"/>
                </a:defRPr>
              </a:pPr>
              <a:endParaRPr sz="844"/>
            </a:p>
          </p:txBody>
        </p:sp>
      </p:grpSp>
      <p:grpSp>
        <p:nvGrpSpPr>
          <p:cNvPr id="14" name="Group">
            <a:extLst>
              <a:ext uri="{FF2B5EF4-FFF2-40B4-BE49-F238E27FC236}">
                <a16:creationId xmlns:a16="http://schemas.microsoft.com/office/drawing/2014/main" id="{D69F6F6F-BAE7-483E-C7DC-F646691099D7}"/>
              </a:ext>
            </a:extLst>
          </p:cNvPr>
          <p:cNvGrpSpPr/>
          <p:nvPr/>
        </p:nvGrpSpPr>
        <p:grpSpPr>
          <a:xfrm>
            <a:off x="5791444" y="3029081"/>
            <a:ext cx="1928813" cy="1089958"/>
            <a:chOff x="0" y="0"/>
            <a:chExt cx="2743200" cy="1550162"/>
          </a:xfrm>
        </p:grpSpPr>
        <p:sp>
          <p:nvSpPr>
            <p:cNvPr id="15" name="select pairs randomly…">
              <a:extLst>
                <a:ext uri="{FF2B5EF4-FFF2-40B4-BE49-F238E27FC236}">
                  <a16:creationId xmlns:a16="http://schemas.microsoft.com/office/drawing/2014/main" id="{0C79D7A6-A103-2EE6-9CC5-EE6858F05F41}"/>
                </a:ext>
              </a:extLst>
            </p:cNvPr>
            <p:cNvSpPr/>
            <p:nvPr/>
          </p:nvSpPr>
          <p:spPr>
            <a:xfrm>
              <a:off x="0" y="862839"/>
              <a:ext cx="2743200" cy="68732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p>
              <a:pPr>
                <a:defRPr sz="1900"/>
              </a:pPr>
              <a:r>
                <a:rPr sz="1336"/>
                <a:t>select pairs randomly</a:t>
              </a:r>
            </a:p>
            <a:p>
              <a:pPr>
                <a:defRPr sz="1900"/>
              </a:pPr>
              <a:r>
                <a:rPr sz="1336"/>
                <a:t>for reproduction</a:t>
              </a:r>
            </a:p>
          </p:txBody>
        </p:sp>
        <p:sp>
          <p:nvSpPr>
            <p:cNvPr id="16" name="Line">
              <a:extLst>
                <a:ext uri="{FF2B5EF4-FFF2-40B4-BE49-F238E27FC236}">
                  <a16:creationId xmlns:a16="http://schemas.microsoft.com/office/drawing/2014/main" id="{7D169DBE-FA56-D35F-247F-96AC97744167}"/>
                </a:ext>
              </a:extLst>
            </p:cNvPr>
            <p:cNvSpPr/>
            <p:nvPr/>
          </p:nvSpPr>
          <p:spPr>
            <a:xfrm>
              <a:off x="342900" y="0"/>
              <a:ext cx="782489" cy="925712"/>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defTabSz="321457">
                <a:defRPr sz="1200">
                  <a:latin typeface="Helvetica"/>
                  <a:ea typeface="Helvetica"/>
                  <a:cs typeface="Helvetica"/>
                  <a:sym typeface="Helvetica"/>
                </a:defRPr>
              </a:pPr>
              <a:endParaRPr sz="844"/>
            </a:p>
          </p:txBody>
        </p:sp>
      </p:grpSp>
      <p:grpSp>
        <p:nvGrpSpPr>
          <p:cNvPr id="17" name="Group">
            <a:extLst>
              <a:ext uri="{FF2B5EF4-FFF2-40B4-BE49-F238E27FC236}">
                <a16:creationId xmlns:a16="http://schemas.microsoft.com/office/drawing/2014/main" id="{1CD3201E-0EEC-38BF-0C64-7E6F3B326DA8}"/>
              </a:ext>
            </a:extLst>
          </p:cNvPr>
          <p:cNvGrpSpPr/>
          <p:nvPr/>
        </p:nvGrpSpPr>
        <p:grpSpPr>
          <a:xfrm>
            <a:off x="6293740" y="3011885"/>
            <a:ext cx="3114229" cy="1107155"/>
            <a:chOff x="0" y="0"/>
            <a:chExt cx="4429125" cy="1574620"/>
          </a:xfrm>
        </p:grpSpPr>
        <p:sp>
          <p:nvSpPr>
            <p:cNvPr id="18" name="choose crossover…">
              <a:extLst>
                <a:ext uri="{FF2B5EF4-FFF2-40B4-BE49-F238E27FC236}">
                  <a16:creationId xmlns:a16="http://schemas.microsoft.com/office/drawing/2014/main" id="{143A1CD1-0E15-4254-3929-F19C88AFE147}"/>
                </a:ext>
              </a:extLst>
            </p:cNvPr>
            <p:cNvSpPr/>
            <p:nvPr/>
          </p:nvSpPr>
          <p:spPr>
            <a:xfrm>
              <a:off x="1685925" y="887297"/>
              <a:ext cx="2743200" cy="68732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p>
              <a:pPr>
                <a:defRPr sz="1900"/>
              </a:pPr>
              <a:r>
                <a:rPr sz="1336"/>
                <a:t>choose crossover</a:t>
              </a:r>
            </a:p>
            <a:p>
              <a:pPr>
                <a:defRPr sz="1900"/>
              </a:pPr>
              <a:r>
                <a:rPr sz="1336"/>
                <a:t>point randomly</a:t>
              </a:r>
            </a:p>
          </p:txBody>
        </p:sp>
        <p:sp>
          <p:nvSpPr>
            <p:cNvPr id="19" name="Line">
              <a:extLst>
                <a:ext uri="{FF2B5EF4-FFF2-40B4-BE49-F238E27FC236}">
                  <a16:creationId xmlns:a16="http://schemas.microsoft.com/office/drawing/2014/main" id="{EFAEF064-455F-FFDB-787D-C0EFCECAA6C2}"/>
                </a:ext>
              </a:extLst>
            </p:cNvPr>
            <p:cNvSpPr/>
            <p:nvPr/>
          </p:nvSpPr>
          <p:spPr>
            <a:xfrm>
              <a:off x="0" y="0"/>
              <a:ext cx="2722414" cy="950169"/>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defTabSz="321457">
                <a:defRPr sz="1200">
                  <a:latin typeface="Helvetica"/>
                  <a:ea typeface="Helvetica"/>
                  <a:cs typeface="Helvetica"/>
                  <a:sym typeface="Helvetica"/>
                </a:defRPr>
              </a:pPr>
              <a:endParaRPr sz="844"/>
            </a:p>
          </p:txBody>
        </p:sp>
      </p:grpSp>
      <p:grpSp>
        <p:nvGrpSpPr>
          <p:cNvPr id="20" name="Group">
            <a:extLst>
              <a:ext uri="{FF2B5EF4-FFF2-40B4-BE49-F238E27FC236}">
                <a16:creationId xmlns:a16="http://schemas.microsoft.com/office/drawing/2014/main" id="{A620AC91-B912-9D7D-2E11-3E540ADAEA15}"/>
              </a:ext>
            </a:extLst>
          </p:cNvPr>
          <p:cNvGrpSpPr/>
          <p:nvPr/>
        </p:nvGrpSpPr>
        <p:grpSpPr>
          <a:xfrm>
            <a:off x="2629284" y="4226013"/>
            <a:ext cx="7730330" cy="3269859"/>
            <a:chOff x="0" y="304799"/>
            <a:chExt cx="10994244" cy="4650465"/>
          </a:xfrm>
        </p:grpSpPr>
        <p:sp>
          <p:nvSpPr>
            <p:cNvPr id="21" name="crossover: breed offspring in next generation">
              <a:extLst>
                <a:ext uri="{FF2B5EF4-FFF2-40B4-BE49-F238E27FC236}">
                  <a16:creationId xmlns:a16="http://schemas.microsoft.com/office/drawing/2014/main" id="{C6DCA2EC-D0B1-2EAB-DFD3-D780579FEF4F}"/>
                </a:ext>
              </a:extLst>
            </p:cNvPr>
            <p:cNvSpPr/>
            <p:nvPr/>
          </p:nvSpPr>
          <p:spPr>
            <a:xfrm>
              <a:off x="6725665" y="3310689"/>
              <a:ext cx="4268579" cy="7491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defRPr sz="2100"/>
              </a:lvl1pPr>
            </a:lstStyle>
            <a:p>
              <a:r>
                <a:rPr sz="1477" dirty="0"/>
                <a:t>crossover: breed offspring in next generation</a:t>
              </a:r>
            </a:p>
          </p:txBody>
        </p:sp>
        <p:sp>
          <p:nvSpPr>
            <p:cNvPr id="22" name="3  2  7 5 2 4 1 1">
              <a:extLst>
                <a:ext uri="{FF2B5EF4-FFF2-40B4-BE49-F238E27FC236}">
                  <a16:creationId xmlns:a16="http://schemas.microsoft.com/office/drawing/2014/main" id="{B9ED3A2D-2463-D723-77FF-9B7D95D76CFA}"/>
                </a:ext>
              </a:extLst>
            </p:cNvPr>
            <p:cNvSpPr/>
            <p:nvPr/>
          </p:nvSpPr>
          <p:spPr>
            <a:xfrm>
              <a:off x="0" y="3678913"/>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lgn="l">
                <a:defRPr sz="3300"/>
              </a:lvl1pPr>
            </a:lstStyle>
            <a:p>
              <a:r>
                <a:rPr sz="2320"/>
                <a:t>3  2  7 5 2 4 1 1</a:t>
              </a:r>
            </a:p>
          </p:txBody>
        </p:sp>
        <p:sp>
          <p:nvSpPr>
            <p:cNvPr id="23" name="2 4 7 4 8 5 4 2">
              <a:extLst>
                <a:ext uri="{FF2B5EF4-FFF2-40B4-BE49-F238E27FC236}">
                  <a16:creationId xmlns:a16="http://schemas.microsoft.com/office/drawing/2014/main" id="{C8E8FF47-7695-A9FF-5411-1942E0BC6B24}"/>
                </a:ext>
              </a:extLst>
            </p:cNvPr>
            <p:cNvSpPr/>
            <p:nvPr/>
          </p:nvSpPr>
          <p:spPr>
            <a:xfrm>
              <a:off x="3664966" y="368526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lgn="l">
                <a:defRPr sz="3300"/>
              </a:lvl1pPr>
            </a:lstStyle>
            <a:p>
              <a:r>
                <a:rPr sz="2320"/>
                <a:t>2 4 7 4 8 5 4 2</a:t>
              </a:r>
            </a:p>
          </p:txBody>
        </p:sp>
        <p:sp>
          <p:nvSpPr>
            <p:cNvPr id="24" name="3 2 7 4 8 5 4 2">
              <a:extLst>
                <a:ext uri="{FF2B5EF4-FFF2-40B4-BE49-F238E27FC236}">
                  <a16:creationId xmlns:a16="http://schemas.microsoft.com/office/drawing/2014/main" id="{DFC9BD69-0215-A84C-5634-4792B35F7620}"/>
                </a:ext>
              </a:extLst>
            </p:cNvPr>
            <p:cNvSpPr/>
            <p:nvPr/>
          </p:nvSpPr>
          <p:spPr>
            <a:xfrm>
              <a:off x="7062204" y="30479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lgn="l">
                <a:defRPr sz="3300"/>
              </a:lvl1pPr>
            </a:lstStyle>
            <a:p>
              <a:r>
                <a:rPr sz="2320"/>
                <a:t>3 2 7 4 8 5 4 2</a:t>
              </a:r>
            </a:p>
          </p:txBody>
        </p:sp>
      </p:grpSp>
      <p:grpSp>
        <p:nvGrpSpPr>
          <p:cNvPr id="25" name="Group">
            <a:extLst>
              <a:ext uri="{FF2B5EF4-FFF2-40B4-BE49-F238E27FC236}">
                <a16:creationId xmlns:a16="http://schemas.microsoft.com/office/drawing/2014/main" id="{38DA9EDF-1497-0718-FB95-87B13BCB3B2F}"/>
              </a:ext>
            </a:extLst>
          </p:cNvPr>
          <p:cNvGrpSpPr/>
          <p:nvPr/>
        </p:nvGrpSpPr>
        <p:grpSpPr>
          <a:xfrm>
            <a:off x="9167812" y="3029081"/>
            <a:ext cx="1500188" cy="1089958"/>
            <a:chOff x="0" y="0"/>
            <a:chExt cx="2133600" cy="1550162"/>
          </a:xfrm>
        </p:grpSpPr>
        <p:sp>
          <p:nvSpPr>
            <p:cNvPr id="26" name="random mutation…">
              <a:extLst>
                <a:ext uri="{FF2B5EF4-FFF2-40B4-BE49-F238E27FC236}">
                  <a16:creationId xmlns:a16="http://schemas.microsoft.com/office/drawing/2014/main" id="{81E56E43-C1EC-548F-D5F2-49071B9D1031}"/>
                </a:ext>
              </a:extLst>
            </p:cNvPr>
            <p:cNvSpPr/>
            <p:nvPr/>
          </p:nvSpPr>
          <p:spPr>
            <a:xfrm>
              <a:off x="0" y="862839"/>
              <a:ext cx="2133600" cy="68732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p>
              <a:pPr>
                <a:defRPr sz="1900"/>
              </a:pPr>
              <a:r>
                <a:rPr sz="1336"/>
                <a:t>random mutation</a:t>
              </a:r>
            </a:p>
            <a:p>
              <a:pPr>
                <a:defRPr sz="1900"/>
              </a:pPr>
              <a:r>
                <a:rPr sz="1336"/>
                <a:t>small prob.</a:t>
              </a:r>
            </a:p>
          </p:txBody>
        </p:sp>
        <p:sp>
          <p:nvSpPr>
            <p:cNvPr id="27" name="Line">
              <a:extLst>
                <a:ext uri="{FF2B5EF4-FFF2-40B4-BE49-F238E27FC236}">
                  <a16:creationId xmlns:a16="http://schemas.microsoft.com/office/drawing/2014/main" id="{6E921BE2-6C97-A090-520B-54B4C3DB5BBC}"/>
                </a:ext>
              </a:extLst>
            </p:cNvPr>
            <p:cNvSpPr/>
            <p:nvPr/>
          </p:nvSpPr>
          <p:spPr>
            <a:xfrm>
              <a:off x="762000" y="0"/>
              <a:ext cx="782489" cy="925712"/>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defTabSz="321457">
                <a:defRPr sz="1200">
                  <a:latin typeface="Helvetica"/>
                  <a:ea typeface="Helvetica"/>
                  <a:cs typeface="Helvetica"/>
                  <a:sym typeface="Helvetica"/>
                </a:defRPr>
              </a:pPr>
              <a:endParaRPr sz="844"/>
            </a:p>
          </p:txBody>
        </p:sp>
      </p:grpSp>
    </p:spTree>
    <p:extLst>
      <p:ext uri="{BB962C8B-B14F-4D97-AF65-F5344CB8AC3E}">
        <p14:creationId xmlns:p14="http://schemas.microsoft.com/office/powerpoint/2010/main" val="20561062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9"/>
                                        </p:tgtEl>
                                        <p:attrNameLst>
                                          <p:attrName>style.visibility</p:attrName>
                                        </p:attrNameLst>
                                      </p:cBhvr>
                                      <p:to>
                                        <p:strVal val="visible"/>
                                      </p:to>
                                    </p:set>
                                    <p:animEffect transition="in" filter="box(out)">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iterate>
                                    <p:tmAbs val="0"/>
                                  </p:iterate>
                                  <p:childTnLst>
                                    <p:set>
                                      <p:cBhvr>
                                        <p:cTn id="11" fill="hold"/>
                                        <p:tgtEl>
                                          <p:spTgt spid="14"/>
                                        </p:tgtEl>
                                        <p:attrNameLst>
                                          <p:attrName>style.visibility</p:attrName>
                                        </p:attrNameLst>
                                      </p:cBhvr>
                                      <p:to>
                                        <p:strVal val="visible"/>
                                      </p:to>
                                    </p:set>
                                    <p:animEffect transition="in" filter="box(out)">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iterate>
                                    <p:tmAbs val="0"/>
                                  </p:iterate>
                                  <p:childTnLst>
                                    <p:set>
                                      <p:cBhvr>
                                        <p:cTn id="16" fill="hold"/>
                                        <p:tgtEl>
                                          <p:spTgt spid="17"/>
                                        </p:tgtEl>
                                        <p:attrNameLst>
                                          <p:attrName>style.visibility</p:attrName>
                                        </p:attrNameLst>
                                      </p:cBhvr>
                                      <p:to>
                                        <p:strVal val="visible"/>
                                      </p:to>
                                    </p:set>
                                    <p:animEffect transition="in" filter="box(out)">
                                      <p:cBhvr>
                                        <p:cTn id="17" dur="1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iterate>
                                    <p:tmAbs val="0"/>
                                  </p:iterate>
                                  <p:childTnLst>
                                    <p:set>
                                      <p:cBhvr>
                                        <p:cTn id="21" fill="hold"/>
                                        <p:tgtEl>
                                          <p:spTgt spid="20"/>
                                        </p:tgtEl>
                                        <p:attrNameLst>
                                          <p:attrName>style.visibility</p:attrName>
                                        </p:attrNameLst>
                                      </p:cBhvr>
                                      <p:to>
                                        <p:strVal val="visible"/>
                                      </p:to>
                                    </p:set>
                                    <p:animEffect transition="in" filter="box(out)">
                                      <p:cBhvr>
                                        <p:cTn id="22" dur="10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iterate>
                                    <p:tmAbs val="0"/>
                                  </p:iterate>
                                  <p:childTnLst>
                                    <p:set>
                                      <p:cBhvr>
                                        <p:cTn id="26" fill="hold"/>
                                        <p:tgtEl>
                                          <p:spTgt spid="25"/>
                                        </p:tgtEl>
                                        <p:attrNameLst>
                                          <p:attrName>style.visibility</p:attrName>
                                        </p:attrNameLst>
                                      </p:cBhvr>
                                      <p:to>
                                        <p:strVal val="visible"/>
                                      </p:to>
                                    </p:set>
                                    <p:animEffect transition="in" filter="box(out)">
                                      <p:cBhvr>
                                        <p:cTn id="2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P spid="14" grpId="0" animBg="1" advAuto="0"/>
      <p:bldP spid="17" grpId="0" animBg="1" advAuto="0"/>
      <p:bldP spid="20" grpId="0" animBg="1" advAuto="0"/>
      <p:bldP spid="25"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09AF2-07FA-A3D6-3FCD-29E4BD29BEF5}"/>
              </a:ext>
            </a:extLst>
          </p:cNvPr>
          <p:cNvSpPr>
            <a:spLocks noGrp="1"/>
          </p:cNvSpPr>
          <p:nvPr>
            <p:ph type="ctrTitle"/>
          </p:nvPr>
        </p:nvSpPr>
        <p:spPr/>
        <p:txBody>
          <a:bodyPr/>
          <a:lstStyle/>
          <a:p>
            <a:r>
              <a:rPr lang="sv-SE" dirty="0" err="1"/>
              <a:t>Adversarial</a:t>
            </a:r>
            <a:r>
              <a:rPr lang="sv-SE" dirty="0"/>
              <a:t> </a:t>
            </a:r>
            <a:r>
              <a:rPr lang="sv-SE" dirty="0" err="1"/>
              <a:t>Search</a:t>
            </a:r>
            <a:endParaRPr lang="en-US" dirty="0"/>
          </a:p>
        </p:txBody>
      </p:sp>
    </p:spTree>
    <p:extLst>
      <p:ext uri="{BB962C8B-B14F-4D97-AF65-F5344CB8AC3E}">
        <p14:creationId xmlns:p14="http://schemas.microsoft.com/office/powerpoint/2010/main" val="2765887027"/>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hy Study Board Games?">
            <a:extLst>
              <a:ext uri="{FF2B5EF4-FFF2-40B4-BE49-F238E27FC236}">
                <a16:creationId xmlns:a16="http://schemas.microsoft.com/office/drawing/2014/main" id="{47287763-AF96-6611-E4B5-9B5360D85A1B}"/>
              </a:ext>
            </a:extLst>
          </p:cNvPr>
          <p:cNvSpPr txBox="1">
            <a:spLocks noGrp="1"/>
          </p:cNvSpPr>
          <p:nvPr>
            <p:ph type="title"/>
          </p:nvPr>
        </p:nvSpPr>
        <p:spPr>
          <a:xfrm>
            <a:off x="363984" y="365125"/>
            <a:ext cx="10989816" cy="1325563"/>
          </a:xfrm>
          <a:prstGeom prst="rect">
            <a:avLst/>
          </a:prstGeom>
        </p:spPr>
        <p:txBody>
          <a:bodyPr>
            <a:normAutofit/>
          </a:bodyPr>
          <a:lstStyle>
            <a:lvl1pPr defTabSz="473201">
              <a:defRPr sz="6480"/>
            </a:lvl1pPr>
          </a:lstStyle>
          <a:p>
            <a:r>
              <a:rPr sz="4400" dirty="0"/>
              <a:t>Why Study Board Games?</a:t>
            </a:r>
          </a:p>
        </p:txBody>
      </p:sp>
      <p:sp>
        <p:nvSpPr>
          <p:cNvPr id="6" name="Board games are one of the oldest branches of AI (Shannon and Turing 1950).…">
            <a:extLst>
              <a:ext uri="{FF2B5EF4-FFF2-40B4-BE49-F238E27FC236}">
                <a16:creationId xmlns:a16="http://schemas.microsoft.com/office/drawing/2014/main" id="{2483D045-6B5D-C85E-9167-E68333E95867}"/>
              </a:ext>
            </a:extLst>
          </p:cNvPr>
          <p:cNvSpPr txBox="1"/>
          <p:nvPr/>
        </p:nvSpPr>
        <p:spPr>
          <a:xfrm>
            <a:off x="2287489" y="1514586"/>
            <a:ext cx="7617023" cy="45195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spcBef>
                <a:spcPts val="600"/>
              </a:spcBef>
              <a:buClr>
                <a:srgbClr val="000000"/>
              </a:buClr>
              <a:buFont typeface="Verdana"/>
              <a:defRPr sz="3300"/>
            </a:pPr>
            <a:r>
              <a:rPr sz="2400" dirty="0"/>
              <a:t>Board games are one of the </a:t>
            </a:r>
            <a:r>
              <a:rPr sz="2400" dirty="0">
                <a:solidFill>
                  <a:srgbClr val="005493"/>
                </a:solidFill>
              </a:rPr>
              <a:t>oldest branches</a:t>
            </a:r>
            <a:r>
              <a:rPr sz="2400" dirty="0"/>
              <a:t> of AI (Shannon and Turing 1950).</a:t>
            </a:r>
          </a:p>
          <a:p>
            <a:pPr marL="286484" indent="-286484">
              <a:spcBef>
                <a:spcPts val="600"/>
              </a:spcBef>
              <a:buSzPct val="75000"/>
              <a:buChar char="•"/>
              <a:defRPr sz="3300"/>
            </a:pPr>
            <a:r>
              <a:rPr sz="2400" dirty="0"/>
              <a:t>Board games present a very abstract and </a:t>
            </a:r>
            <a:r>
              <a:rPr sz="2400" dirty="0">
                <a:solidFill>
                  <a:srgbClr val="005493"/>
                </a:solidFill>
              </a:rPr>
              <a:t>pure form </a:t>
            </a:r>
            <a:r>
              <a:rPr sz="2400" dirty="0"/>
              <a:t>of competition between two opponents and clearly require a form of “intelligence”.</a:t>
            </a:r>
          </a:p>
          <a:p>
            <a:pPr marL="286484" indent="-286484">
              <a:spcBef>
                <a:spcPts val="600"/>
              </a:spcBef>
              <a:buSzPct val="75000"/>
              <a:buChar char="•"/>
              <a:defRPr sz="3300"/>
            </a:pPr>
            <a:r>
              <a:rPr sz="2400" dirty="0"/>
              <a:t>The states of a game are </a:t>
            </a:r>
            <a:r>
              <a:rPr sz="2400" dirty="0">
                <a:solidFill>
                  <a:srgbClr val="005493"/>
                </a:solidFill>
              </a:rPr>
              <a:t>easy to represent</a:t>
            </a:r>
          </a:p>
          <a:p>
            <a:pPr marL="286484" indent="-286484">
              <a:spcBef>
                <a:spcPts val="600"/>
              </a:spcBef>
              <a:buSzPct val="75000"/>
              <a:buChar char="•"/>
              <a:defRPr sz="3300"/>
            </a:pPr>
            <a:r>
              <a:rPr sz="2400" dirty="0"/>
              <a:t>The possible </a:t>
            </a:r>
            <a:r>
              <a:rPr sz="2400" dirty="0">
                <a:solidFill>
                  <a:srgbClr val="005493"/>
                </a:solidFill>
              </a:rPr>
              <a:t>actions</a:t>
            </a:r>
            <a:r>
              <a:rPr sz="2400" dirty="0"/>
              <a:t> of the players are well-defined</a:t>
            </a:r>
          </a:p>
          <a:p>
            <a:pPr marL="599012" lvl="1" indent="-286484">
              <a:spcBef>
                <a:spcPts val="600"/>
              </a:spcBef>
              <a:buSzPct val="75000"/>
              <a:buChar char="•"/>
              <a:defRPr sz="3300"/>
            </a:pPr>
            <a:r>
              <a:rPr sz="2400" dirty="0"/>
              <a:t>Realization of the game as a </a:t>
            </a:r>
            <a:r>
              <a:rPr sz="2400" dirty="0">
                <a:solidFill>
                  <a:srgbClr val="005493"/>
                </a:solidFill>
              </a:rPr>
              <a:t>search problem</a:t>
            </a:r>
          </a:p>
          <a:p>
            <a:pPr marL="599012" lvl="1" indent="-286484">
              <a:spcBef>
                <a:spcPts val="600"/>
              </a:spcBef>
              <a:buSzPct val="75000"/>
              <a:buChar char="•"/>
              <a:defRPr sz="3300"/>
            </a:pPr>
            <a:r>
              <a:rPr sz="2400" dirty="0"/>
              <a:t>It is nonetheless a </a:t>
            </a:r>
            <a:r>
              <a:rPr sz="2400" u="sng" dirty="0">
                <a:solidFill>
                  <a:srgbClr val="005493"/>
                </a:solidFill>
              </a:rPr>
              <a:t>contingency problem</a:t>
            </a:r>
            <a:r>
              <a:rPr sz="2400" dirty="0"/>
              <a:t>, because the characteristics of the opponent are not known in advance</a:t>
            </a:r>
          </a:p>
        </p:txBody>
      </p:sp>
    </p:spTree>
    <p:extLst>
      <p:ext uri="{BB962C8B-B14F-4D97-AF65-F5344CB8AC3E}">
        <p14:creationId xmlns:p14="http://schemas.microsoft.com/office/powerpoint/2010/main" val="13178536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6">
                                            <p:txEl>
                                              <p:pRg st="4" end="4"/>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5"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allenges">
            <a:extLst>
              <a:ext uri="{FF2B5EF4-FFF2-40B4-BE49-F238E27FC236}">
                <a16:creationId xmlns:a16="http://schemas.microsoft.com/office/drawing/2014/main" id="{CB6DCCC1-C1D1-4941-192B-AA4599152B07}"/>
              </a:ext>
            </a:extLst>
          </p:cNvPr>
          <p:cNvSpPr txBox="1">
            <a:spLocks noGrp="1"/>
          </p:cNvSpPr>
          <p:nvPr>
            <p:ph type="title"/>
          </p:nvPr>
        </p:nvSpPr>
        <p:spPr>
          <a:xfrm>
            <a:off x="363984" y="365125"/>
            <a:ext cx="10989816" cy="1325563"/>
          </a:xfrm>
          <a:prstGeom prst="rect">
            <a:avLst/>
          </a:prstGeom>
        </p:spPr>
        <p:txBody>
          <a:bodyPr>
            <a:normAutofit/>
          </a:bodyPr>
          <a:lstStyle>
            <a:lvl1pPr defTabSz="455675">
              <a:defRPr sz="6240"/>
            </a:lvl1pPr>
          </a:lstStyle>
          <a:p>
            <a:r>
              <a:rPr sz="4400" dirty="0"/>
              <a:t>Challenges</a:t>
            </a:r>
          </a:p>
        </p:txBody>
      </p:sp>
      <p:sp>
        <p:nvSpPr>
          <p:cNvPr id="6" name="Board games are not only difficult because they are contingency problems, but also because the search trees can become astronomically large.">
            <a:extLst>
              <a:ext uri="{FF2B5EF4-FFF2-40B4-BE49-F238E27FC236}">
                <a16:creationId xmlns:a16="http://schemas.microsoft.com/office/drawing/2014/main" id="{28BCF32A-504C-A66C-2B75-6FF1983E321F}"/>
              </a:ext>
            </a:extLst>
          </p:cNvPr>
          <p:cNvSpPr txBox="1"/>
          <p:nvPr/>
        </p:nvSpPr>
        <p:spPr>
          <a:xfrm>
            <a:off x="1358579" y="1392422"/>
            <a:ext cx="8698877" cy="699743"/>
          </a:xfrm>
          <a:prstGeom prst="rect">
            <a:avLst/>
          </a:prstGeom>
          <a:ln w="25400">
            <a:solidFill>
              <a:srgbClr val="0433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spcBef>
                <a:spcPts val="1195"/>
              </a:spcBef>
              <a:buClr>
                <a:srgbClr val="000000"/>
              </a:buClr>
              <a:buFont typeface="Verdana"/>
              <a:defRPr sz="4300"/>
            </a:pPr>
            <a:r>
              <a:rPr sz="2039"/>
              <a:t>Board games are not only difficult because they are </a:t>
            </a:r>
            <a:r>
              <a:rPr sz="2039">
                <a:uFill>
                  <a:solidFill>
                    <a:srgbClr val="407AAA"/>
                  </a:solidFill>
                </a:uFill>
              </a:rPr>
              <a:t>contingency problems</a:t>
            </a:r>
            <a:r>
              <a:rPr sz="2039"/>
              <a:t>, but also because </a:t>
            </a:r>
            <a:r>
              <a:rPr sz="2039">
                <a:uFill>
                  <a:solidFill>
                    <a:srgbClr val="407AAA"/>
                  </a:solidFill>
                </a:uFill>
              </a:rPr>
              <a:t>the search trees can become </a:t>
            </a:r>
            <a:r>
              <a:rPr sz="2039" u="sng">
                <a:uFill>
                  <a:solidFill>
                    <a:srgbClr val="407AAA"/>
                  </a:solidFill>
                </a:uFill>
              </a:rPr>
              <a:t>astronomically large</a:t>
            </a:r>
            <a:r>
              <a:rPr sz="2039"/>
              <a:t>.</a:t>
            </a:r>
          </a:p>
        </p:txBody>
      </p:sp>
      <p:sp>
        <p:nvSpPr>
          <p:cNvPr id="7" name="Good game programs have the properties that they…">
            <a:extLst>
              <a:ext uri="{FF2B5EF4-FFF2-40B4-BE49-F238E27FC236}">
                <a16:creationId xmlns:a16="http://schemas.microsoft.com/office/drawing/2014/main" id="{570C7475-FB51-3F6B-C7CA-A4CEAE2D3453}"/>
              </a:ext>
            </a:extLst>
          </p:cNvPr>
          <p:cNvSpPr txBox="1"/>
          <p:nvPr/>
        </p:nvSpPr>
        <p:spPr>
          <a:xfrm>
            <a:off x="2422503" y="4634640"/>
            <a:ext cx="6571031" cy="1399679"/>
          </a:xfrm>
          <a:prstGeom prst="rect">
            <a:avLst/>
          </a:prstGeom>
          <a:ln w="25400">
            <a:solidFill>
              <a:srgbClr val="FF26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spcBef>
                <a:spcPts val="300"/>
              </a:spcBef>
              <a:buClr>
                <a:srgbClr val="000000"/>
              </a:buClr>
              <a:buFont typeface="Verdana"/>
              <a:defRPr sz="4600"/>
            </a:pPr>
            <a:r>
              <a:rPr sz="1969" dirty="0"/>
              <a:t>Good game programs have the properties that they</a:t>
            </a:r>
          </a:p>
          <a:p>
            <a:pPr marL="243077" indent="-243077">
              <a:spcBef>
                <a:spcPts val="300"/>
              </a:spcBef>
              <a:buSzPct val="75000"/>
              <a:buChar char="•"/>
              <a:defRPr sz="4600"/>
            </a:pPr>
            <a:r>
              <a:rPr sz="1969" dirty="0">
                <a:uFill>
                  <a:solidFill>
                    <a:srgbClr val="407AAA"/>
                  </a:solidFill>
                </a:uFill>
              </a:rPr>
              <a:t>delete irrelevant branches of the game tree</a:t>
            </a:r>
            <a:r>
              <a:rPr sz="1969" dirty="0"/>
              <a:t>,</a:t>
            </a:r>
          </a:p>
          <a:p>
            <a:pPr marL="243077" indent="-243077">
              <a:spcBef>
                <a:spcPts val="300"/>
              </a:spcBef>
              <a:buSzPct val="75000"/>
              <a:buChar char="•"/>
              <a:defRPr sz="4600"/>
            </a:pPr>
            <a:r>
              <a:rPr sz="1969" dirty="0">
                <a:uFill>
                  <a:solidFill>
                    <a:srgbClr val="407AAA"/>
                  </a:solidFill>
                </a:uFill>
              </a:rPr>
              <a:t>use good evaluation functions for in-between states</a:t>
            </a:r>
            <a:r>
              <a:rPr sz="1969" dirty="0"/>
              <a:t>, and</a:t>
            </a:r>
          </a:p>
          <a:p>
            <a:pPr marL="243077" indent="-243077">
              <a:spcBef>
                <a:spcPts val="300"/>
              </a:spcBef>
              <a:buSzPct val="75000"/>
              <a:buChar char="•"/>
              <a:defRPr sz="4600"/>
            </a:pPr>
            <a:r>
              <a:rPr sz="1969" dirty="0">
                <a:uFill>
                  <a:solidFill>
                    <a:srgbClr val="407AAA"/>
                  </a:solidFill>
                </a:uFill>
              </a:rPr>
              <a:t>look ahead as many moves as possible</a:t>
            </a:r>
            <a:r>
              <a:rPr sz="1969" dirty="0"/>
              <a:t>.</a:t>
            </a:r>
          </a:p>
        </p:txBody>
      </p:sp>
      <mc:AlternateContent xmlns:mc="http://schemas.openxmlformats.org/markup-compatibility/2006" xmlns:a14="http://schemas.microsoft.com/office/drawing/2010/main">
        <mc:Choice Requires="a14">
          <p:sp>
            <p:nvSpPr>
              <p:cNvPr id="8" name="Examples:…">
                <a:extLst>
                  <a:ext uri="{FF2B5EF4-FFF2-40B4-BE49-F238E27FC236}">
                    <a16:creationId xmlns:a16="http://schemas.microsoft.com/office/drawing/2014/main" id="{1465C49C-7F0F-C6A3-9DD4-D310BEE2F9E5}"/>
                  </a:ext>
                </a:extLst>
              </p:cNvPr>
              <p:cNvSpPr txBox="1"/>
              <p:nvPr/>
            </p:nvSpPr>
            <p:spPr>
              <a:xfrm>
                <a:off x="1478668" y="2255557"/>
                <a:ext cx="8458703" cy="2275880"/>
              </a:xfrm>
              <a:prstGeom prst="rect">
                <a:avLst/>
              </a:prstGeom>
              <a:ln w="25400">
                <a:solidFill>
                  <a:srgbClr val="0433FF"/>
                </a:solidFill>
                <a:miter lim="400000"/>
              </a:ln>
              <a:extLst>
                <a:ext uri="{C572A759-6A51-4108-AA02-DFA0A04FC94B}">
                  <ma14:wrappingTextBoxFlag xmlns="" xmlns:m="http://schemas.openxmlformats.org/officeDocument/2006/math" xmlns:ma14="http://schemas.microsoft.com/office/mac/drawingml/2011/main" val="1"/>
                </a:ext>
              </a:extLst>
            </p:spPr>
            <p:txBody>
              <a:bodyPr lIns="35719" tIns="35719" rIns="35719" bIns="35719" anchor="ctr">
                <a:spAutoFit/>
              </a:bodyPr>
              <a:lstStyle/>
              <a:p>
                <a:pPr>
                  <a:spcBef>
                    <a:spcPts val="300"/>
                  </a:spcBef>
                  <a:buClr>
                    <a:srgbClr val="000000"/>
                  </a:buClr>
                  <a:buFont typeface="Verdana"/>
                  <a:defRPr sz="4600"/>
                </a:pPr>
                <a:r>
                  <a:rPr sz="1969" u="sng" dirty="0">
                    <a:solidFill>
                      <a:srgbClr val="0433FF"/>
                    </a:solidFill>
                  </a:rPr>
                  <a:t>Examples</a:t>
                </a:r>
                <a:r>
                  <a:rPr sz="1969" dirty="0"/>
                  <a:t>:</a:t>
                </a:r>
              </a:p>
              <a:p>
                <a:pPr marL="243077" indent="-243077">
                  <a:spcBef>
                    <a:spcPts val="300"/>
                  </a:spcBef>
                  <a:buSzPct val="75000"/>
                  <a:buChar char="•"/>
                  <a:defRPr sz="4600"/>
                </a:pPr>
                <a:r>
                  <a:rPr sz="1969" dirty="0">
                    <a:uFill>
                      <a:solidFill>
                        <a:srgbClr val="407AAA"/>
                      </a:solidFill>
                    </a:uFill>
                    <a:latin typeface="Helvetica"/>
                    <a:ea typeface="Helvetica"/>
                    <a:cs typeface="Helvetica"/>
                    <a:sym typeface="Helvetica"/>
                  </a:rPr>
                  <a:t>Chess</a:t>
                </a:r>
                <a:r>
                  <a:rPr sz="1969" dirty="0">
                    <a:uFill>
                      <a:solidFill>
                        <a:srgbClr val="407AAA"/>
                      </a:solidFill>
                    </a:uFill>
                  </a:rPr>
                  <a:t>:</a:t>
                </a:r>
                <a:r>
                  <a:rPr sz="1969" dirty="0"/>
                  <a:t> On average 35 possible actions from every position, </a:t>
                </a:r>
                <a:br>
                  <a:rPr sz="1969" dirty="0"/>
                </a:br>
                <a:r>
                  <a:rPr sz="1969" dirty="0"/>
                  <a:t>100 possible moves/ply (50 each player): </a:t>
                </a:r>
                <a14:m>
                  <m:oMath xmlns:m="http://schemas.openxmlformats.org/officeDocument/2006/math">
                    <m:sSup>
                      <m:sSupPr>
                        <m:ctrlPr>
                          <a:rPr sz="2426" i="1">
                            <a:solidFill>
                              <a:srgbClr val="000000"/>
                            </a:solidFill>
                            <a:latin typeface="Cambria Math" panose="02040503050406030204" pitchFamily="18" charset="0"/>
                          </a:rPr>
                        </m:ctrlPr>
                      </m:sSupPr>
                      <m:e>
                        <m:r>
                          <a:rPr sz="2426" i="1">
                            <a:solidFill>
                              <a:srgbClr val="000000"/>
                            </a:solidFill>
                            <a:latin typeface="Cambria Math" panose="02040503050406030204" pitchFamily="18" charset="0"/>
                          </a:rPr>
                          <m:t>35</m:t>
                        </m:r>
                      </m:e>
                      <m:sup>
                        <m:r>
                          <a:rPr sz="2426" i="1">
                            <a:solidFill>
                              <a:srgbClr val="000000"/>
                            </a:solidFill>
                            <a:latin typeface="Cambria Math" panose="02040503050406030204" pitchFamily="18" charset="0"/>
                          </a:rPr>
                          <m:t>100</m:t>
                        </m:r>
                      </m:sup>
                    </m:sSup>
                    <m:r>
                      <a:rPr sz="2426" i="1">
                        <a:solidFill>
                          <a:srgbClr val="000000"/>
                        </a:solidFill>
                        <a:latin typeface="Cambria Math" panose="02040503050406030204" pitchFamily="18" charset="0"/>
                      </a:rPr>
                      <m:t>≈</m:t>
                    </m:r>
                    <m:sSup>
                      <m:sSupPr>
                        <m:ctrlPr>
                          <a:rPr sz="2426" i="1">
                            <a:solidFill>
                              <a:srgbClr val="000000"/>
                            </a:solidFill>
                            <a:latin typeface="Cambria Math" panose="02040503050406030204" pitchFamily="18" charset="0"/>
                          </a:rPr>
                        </m:ctrlPr>
                      </m:sSupPr>
                      <m:e>
                        <m:r>
                          <a:rPr sz="2426" i="1">
                            <a:solidFill>
                              <a:srgbClr val="000000"/>
                            </a:solidFill>
                            <a:latin typeface="Cambria Math" panose="02040503050406030204" pitchFamily="18" charset="0"/>
                          </a:rPr>
                          <m:t>10</m:t>
                        </m:r>
                      </m:e>
                      <m:sup>
                        <m:r>
                          <a:rPr sz="2426" i="1">
                            <a:solidFill>
                              <a:srgbClr val="000000"/>
                            </a:solidFill>
                            <a:latin typeface="Cambria Math" panose="02040503050406030204" pitchFamily="18" charset="0"/>
                          </a:rPr>
                          <m:t>150</m:t>
                        </m:r>
                      </m:sup>
                    </m:sSup>
                  </m:oMath>
                </a14:m>
                <a:r>
                  <a:rPr sz="1969" dirty="0"/>
                  <a:t> nodes in the search tree (with “only” </a:t>
                </a:r>
                <a14:m>
                  <m:oMath xmlns:m="http://schemas.openxmlformats.org/officeDocument/2006/math">
                    <m:sSup>
                      <m:sSupPr>
                        <m:ctrlPr>
                          <a:rPr sz="2601" i="1">
                            <a:solidFill>
                              <a:srgbClr val="000000"/>
                            </a:solidFill>
                            <a:latin typeface="Cambria Math" panose="02040503050406030204" pitchFamily="18" charset="0"/>
                          </a:rPr>
                        </m:ctrlPr>
                      </m:sSupPr>
                      <m:e>
                        <m:r>
                          <a:rPr sz="2601" i="1">
                            <a:solidFill>
                              <a:srgbClr val="000000"/>
                            </a:solidFill>
                            <a:latin typeface="Cambria Math" panose="02040503050406030204" pitchFamily="18" charset="0"/>
                          </a:rPr>
                          <m:t>10</m:t>
                        </m:r>
                      </m:e>
                      <m:sup>
                        <m:r>
                          <a:rPr sz="2601" i="1">
                            <a:solidFill>
                              <a:srgbClr val="000000"/>
                            </a:solidFill>
                            <a:latin typeface="Cambria Math" panose="02040503050406030204" pitchFamily="18" charset="0"/>
                          </a:rPr>
                          <m:t>40</m:t>
                        </m:r>
                      </m:sup>
                    </m:sSup>
                  </m:oMath>
                </a14:m>
                <a:r>
                  <a:rPr sz="1969" dirty="0"/>
                  <a:t> distinct chess positions (states)).</a:t>
                </a:r>
              </a:p>
              <a:p>
                <a:pPr marL="243077" indent="-243077">
                  <a:spcBef>
                    <a:spcPts val="300"/>
                  </a:spcBef>
                  <a:buSzPct val="75000"/>
                  <a:buChar char="•"/>
                  <a:defRPr sz="4600"/>
                </a:pPr>
                <a:r>
                  <a:rPr sz="1969" dirty="0">
                    <a:uFill>
                      <a:solidFill>
                        <a:srgbClr val="407AAA"/>
                      </a:solidFill>
                    </a:uFill>
                    <a:latin typeface="Helvetica"/>
                    <a:ea typeface="Helvetica"/>
                    <a:cs typeface="Helvetica"/>
                    <a:sym typeface="Helvetica"/>
                  </a:rPr>
                  <a:t>Go</a:t>
                </a:r>
                <a:r>
                  <a:rPr sz="1969" dirty="0">
                    <a:uFill>
                      <a:solidFill>
                        <a:srgbClr val="407AAA"/>
                      </a:solidFill>
                    </a:uFill>
                  </a:rPr>
                  <a:t>:</a:t>
                </a:r>
                <a:r>
                  <a:rPr sz="1969" dirty="0"/>
                  <a:t> On average 200 possible actions with circa 300 moves: </a:t>
                </a:r>
                <a14:m>
                  <m:oMath xmlns:m="http://schemas.openxmlformats.org/officeDocument/2006/math">
                    <m:sSup>
                      <m:sSupPr>
                        <m:ctrlPr>
                          <a:rPr sz="2426" i="1">
                            <a:solidFill>
                              <a:srgbClr val="000000"/>
                            </a:solidFill>
                            <a:latin typeface="Cambria Math" panose="02040503050406030204" pitchFamily="18" charset="0"/>
                          </a:rPr>
                        </m:ctrlPr>
                      </m:sSupPr>
                      <m:e>
                        <m:r>
                          <a:rPr sz="2426" i="1">
                            <a:solidFill>
                              <a:srgbClr val="000000"/>
                            </a:solidFill>
                            <a:latin typeface="Cambria Math" panose="02040503050406030204" pitchFamily="18" charset="0"/>
                          </a:rPr>
                          <m:t>200</m:t>
                        </m:r>
                      </m:e>
                      <m:sup>
                        <m:r>
                          <a:rPr sz="2426" i="1">
                            <a:solidFill>
                              <a:srgbClr val="000000"/>
                            </a:solidFill>
                            <a:latin typeface="Cambria Math" panose="02040503050406030204" pitchFamily="18" charset="0"/>
                          </a:rPr>
                          <m:t>300</m:t>
                        </m:r>
                      </m:sup>
                    </m:sSup>
                    <m:r>
                      <a:rPr sz="2426" i="1">
                        <a:solidFill>
                          <a:srgbClr val="000000"/>
                        </a:solidFill>
                        <a:latin typeface="Cambria Math" panose="02040503050406030204" pitchFamily="18" charset="0"/>
                      </a:rPr>
                      <m:t>≈</m:t>
                    </m:r>
                    <m:sSup>
                      <m:sSupPr>
                        <m:ctrlPr>
                          <a:rPr sz="2426" i="1">
                            <a:solidFill>
                              <a:srgbClr val="000000"/>
                            </a:solidFill>
                            <a:latin typeface="Cambria Math" panose="02040503050406030204" pitchFamily="18" charset="0"/>
                          </a:rPr>
                        </m:ctrlPr>
                      </m:sSupPr>
                      <m:e>
                        <m:r>
                          <a:rPr sz="2426" i="1">
                            <a:solidFill>
                              <a:srgbClr val="000000"/>
                            </a:solidFill>
                            <a:latin typeface="Cambria Math" panose="02040503050406030204" pitchFamily="18" charset="0"/>
                          </a:rPr>
                          <m:t>10</m:t>
                        </m:r>
                      </m:e>
                      <m:sup>
                        <m:r>
                          <a:rPr sz="2426" i="1">
                            <a:solidFill>
                              <a:srgbClr val="000000"/>
                            </a:solidFill>
                            <a:latin typeface="Cambria Math" panose="02040503050406030204" pitchFamily="18" charset="0"/>
                          </a:rPr>
                          <m:t>700</m:t>
                        </m:r>
                      </m:sup>
                    </m:sSup>
                  </m:oMath>
                </a14:m>
                <a:r>
                  <a:rPr sz="1969" dirty="0"/>
                  <a:t> nodes.</a:t>
                </a:r>
              </a:p>
            </p:txBody>
          </p:sp>
        </mc:Choice>
        <mc:Fallback xmlns="">
          <p:sp>
            <p:nvSpPr>
              <p:cNvPr id="8" name="Examples:…">
                <a:extLst>
                  <a:ext uri="{FF2B5EF4-FFF2-40B4-BE49-F238E27FC236}">
                    <a16:creationId xmlns:a16="http://schemas.microsoft.com/office/drawing/2014/main" id="{1465C49C-7F0F-C6A3-9DD4-D310BEE2F9E5}"/>
                  </a:ext>
                </a:extLst>
              </p:cNvPr>
              <p:cNvSpPr txBox="1">
                <a:spLocks noRot="1" noChangeAspect="1" noMove="1" noResize="1" noEditPoints="1" noAdjustHandles="1" noChangeArrowheads="1" noChangeShapeType="1" noTextEdit="1"/>
              </p:cNvSpPr>
              <p:nvPr/>
            </p:nvSpPr>
            <p:spPr>
              <a:xfrm>
                <a:off x="1478668" y="2255557"/>
                <a:ext cx="8458703" cy="2275880"/>
              </a:xfrm>
              <a:prstGeom prst="rect">
                <a:avLst/>
              </a:prstGeom>
              <a:blipFill>
                <a:blip r:embed="rId2"/>
                <a:stretch>
                  <a:fillRect l="-1294" t="-5836" r="-1582" b="-9019"/>
                </a:stretch>
              </a:blipFill>
              <a:ln w="25400">
                <a:solidFill>
                  <a:srgbClr val="0433FF"/>
                </a:solidFill>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p:spTree>
    <p:extLst>
      <p:ext uri="{BB962C8B-B14F-4D97-AF65-F5344CB8AC3E}">
        <p14:creationId xmlns:p14="http://schemas.microsoft.com/office/powerpoint/2010/main" val="1306555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8"/>
                                        </p:tgtEl>
                                        <p:attrNameLst>
                                          <p:attrName>style.visibility</p:attrName>
                                        </p:attrNameLst>
                                      </p:cBhvr>
                                      <p:to>
                                        <p:strVal val="visible"/>
                                      </p:to>
                                    </p:set>
                                    <p:animEffect transition="in" filter="box(ou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iterate>
                                    <p:tmAbs val="0"/>
                                  </p:iterate>
                                  <p:childTnLst>
                                    <p:set>
                                      <p:cBhvr>
                                        <p:cTn id="11" fill="hold"/>
                                        <p:tgtEl>
                                          <p:spTgt spid="7"/>
                                        </p:tgtEl>
                                        <p:attrNameLst>
                                          <p:attrName>style.visibility</p:attrName>
                                        </p:attrNameLst>
                                      </p:cBhvr>
                                      <p:to>
                                        <p:strVal val="visible"/>
                                      </p:to>
                                    </p:set>
                                    <p:animEffect transition="in" filter="box(ou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8"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ore generally: Adverserial Search">
            <a:extLst>
              <a:ext uri="{FF2B5EF4-FFF2-40B4-BE49-F238E27FC236}">
                <a16:creationId xmlns:a16="http://schemas.microsoft.com/office/drawing/2014/main" id="{CA2C3D4F-E103-6AD8-0098-297234F1F52F}"/>
              </a:ext>
            </a:extLst>
          </p:cNvPr>
          <p:cNvSpPr txBox="1">
            <a:spLocks noGrp="1"/>
          </p:cNvSpPr>
          <p:nvPr>
            <p:ph type="title"/>
          </p:nvPr>
        </p:nvSpPr>
        <p:spPr>
          <a:xfrm>
            <a:off x="363984" y="365125"/>
            <a:ext cx="10989816" cy="1325563"/>
          </a:xfrm>
          <a:prstGeom prst="rect">
            <a:avLst/>
          </a:prstGeom>
        </p:spPr>
        <p:txBody>
          <a:bodyPr>
            <a:normAutofit/>
          </a:bodyPr>
          <a:lstStyle>
            <a:lvl1pPr defTabSz="397256">
              <a:defRPr sz="5440"/>
            </a:lvl1pPr>
          </a:lstStyle>
          <a:p>
            <a:r>
              <a:rPr sz="4400" dirty="0"/>
              <a:t>More generally: </a:t>
            </a:r>
            <a:r>
              <a:rPr sz="4400" dirty="0" err="1"/>
              <a:t>Adverserial</a:t>
            </a:r>
            <a:r>
              <a:rPr sz="4400" dirty="0"/>
              <a:t> Search</a:t>
            </a:r>
          </a:p>
        </p:txBody>
      </p:sp>
      <p:sp>
        <p:nvSpPr>
          <p:cNvPr id="4" name="Multi-Agent Environments…">
            <a:extLst>
              <a:ext uri="{FF2B5EF4-FFF2-40B4-BE49-F238E27FC236}">
                <a16:creationId xmlns:a16="http://schemas.microsoft.com/office/drawing/2014/main" id="{E0C465A9-FD40-22FF-6A39-C3A59D86DE5C}"/>
              </a:ext>
            </a:extLst>
          </p:cNvPr>
          <p:cNvSpPr txBox="1">
            <a:spLocks/>
          </p:cNvSpPr>
          <p:nvPr/>
        </p:nvSpPr>
        <p:spPr>
          <a:xfrm>
            <a:off x="838200" y="1825626"/>
            <a:ext cx="11164556" cy="4254337"/>
          </a:xfrm>
          <a:prstGeom prst="rect">
            <a:avLst/>
          </a:prstGeom>
        </p:spPr>
        <p:txBody>
          <a:bodyPr>
            <a:normAutofit fontScale="70000" lnSpcReduction="20000"/>
          </a:bodyPr>
          <a:lstStyle>
            <a:lvl1pPr marL="228600" indent="-228600" algn="l" defTabSz="914400" rtl="0" eaLnBrk="1" latinLnBrk="0" hangingPunct="1">
              <a:lnSpc>
                <a:spcPct val="120000"/>
              </a:lnSpc>
              <a:spcBef>
                <a:spcPts val="1000"/>
              </a:spcBef>
              <a:buClr>
                <a:schemeClr val="accent2"/>
              </a:buClr>
              <a:buSzPct val="124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4396" indent="-234396">
              <a:spcBef>
                <a:spcPts val="300"/>
              </a:spcBef>
              <a:defRPr sz="2700"/>
            </a:pPr>
            <a:r>
              <a:rPr lang="en-GB" sz="2700">
                <a:ea typeface="Helvetica"/>
                <a:cs typeface="Helvetica"/>
                <a:sym typeface="Helvetica"/>
              </a:rPr>
              <a:t>Multi-Agent Environments</a:t>
            </a:r>
            <a:r>
              <a:rPr lang="en-GB" sz="2700"/>
              <a:t> </a:t>
            </a:r>
          </a:p>
          <a:p>
            <a:pPr marL="546924" lvl="1" indent="-234396">
              <a:spcBef>
                <a:spcPts val="300"/>
              </a:spcBef>
              <a:defRPr sz="2700"/>
            </a:pPr>
            <a:r>
              <a:rPr lang="en-GB" sz="2700"/>
              <a:t>agents must consider the actions of other agents and how these agents affect or constrain their own actions.</a:t>
            </a:r>
          </a:p>
          <a:p>
            <a:pPr marL="546924" lvl="1" indent="-234396">
              <a:spcBef>
                <a:spcPts val="300"/>
              </a:spcBef>
              <a:defRPr sz="2700"/>
            </a:pPr>
            <a:r>
              <a:rPr lang="en-GB" sz="2700"/>
              <a:t>environments can be </a:t>
            </a:r>
            <a:r>
              <a:rPr lang="en-GB" sz="2700">
                <a:solidFill>
                  <a:srgbClr val="0433FF"/>
                </a:solidFill>
              </a:rPr>
              <a:t>cooperative</a:t>
            </a:r>
            <a:r>
              <a:rPr lang="en-GB" sz="2700"/>
              <a:t> or </a:t>
            </a:r>
            <a:r>
              <a:rPr lang="en-GB" sz="2700">
                <a:solidFill>
                  <a:srgbClr val="0433FF"/>
                </a:solidFill>
              </a:rPr>
              <a:t>competitive</a:t>
            </a:r>
            <a:r>
              <a:rPr lang="en-GB" sz="2700"/>
              <a:t>.</a:t>
            </a:r>
          </a:p>
          <a:p>
            <a:pPr marL="546924" lvl="1" indent="-234396">
              <a:spcBef>
                <a:spcPts val="300"/>
              </a:spcBef>
              <a:defRPr sz="2700"/>
            </a:pPr>
            <a:r>
              <a:rPr lang="en-GB" sz="2700"/>
              <a:t>One can view this interaction as  a “game” and if the agents are competitive, their search strategies may be viewed as “adversarial”.</a:t>
            </a:r>
          </a:p>
          <a:p>
            <a:pPr marL="234396" indent="-234396">
              <a:spcBef>
                <a:spcPts val="300"/>
              </a:spcBef>
              <a:defRPr sz="2700">
                <a:latin typeface="Helvetica"/>
                <a:ea typeface="Helvetica"/>
                <a:cs typeface="Helvetica"/>
                <a:sym typeface="Helvetica"/>
              </a:defRPr>
            </a:pPr>
            <a:r>
              <a:rPr lang="en-GB" sz="2700">
                <a:latin typeface="Helvetica"/>
                <a:ea typeface="Helvetica"/>
                <a:cs typeface="Helvetica"/>
                <a:sym typeface="Helvetica"/>
              </a:rPr>
              <a:t>Most often studied: </a:t>
            </a:r>
            <a:r>
              <a:rPr lang="en-GB" sz="2700">
                <a:solidFill>
                  <a:srgbClr val="0433FF"/>
                </a:solidFill>
                <a:latin typeface="Helvetica"/>
                <a:ea typeface="Helvetica"/>
                <a:cs typeface="Helvetica"/>
                <a:sym typeface="Helvetica"/>
              </a:rPr>
              <a:t>Two-agent, zero-sum games of perfect information</a:t>
            </a:r>
          </a:p>
          <a:p>
            <a:pPr marL="546924" lvl="1" indent="-234396">
              <a:spcBef>
                <a:spcPts val="300"/>
              </a:spcBef>
              <a:defRPr sz="2700"/>
            </a:pPr>
            <a:r>
              <a:rPr lang="en-GB" sz="2700"/>
              <a:t>Each player has a complete and perfect model of the environment and of its own and other agents actions and effects</a:t>
            </a:r>
          </a:p>
          <a:p>
            <a:pPr marL="546924" lvl="1" indent="-234396">
              <a:spcBef>
                <a:spcPts val="300"/>
              </a:spcBef>
              <a:defRPr sz="2700"/>
            </a:pPr>
            <a:r>
              <a:rPr lang="en-GB" sz="2700"/>
              <a:t>Each player moves until one wins and the other loses, or there is a draw.</a:t>
            </a:r>
          </a:p>
          <a:p>
            <a:pPr marL="546924" lvl="1" indent="-234396">
              <a:spcBef>
                <a:spcPts val="300"/>
              </a:spcBef>
              <a:defRPr sz="2700"/>
            </a:pPr>
            <a:r>
              <a:rPr lang="en-GB" sz="2700"/>
              <a:t>The utility values at the end of the game are always equal and opposite, thus the name zero-sum.</a:t>
            </a:r>
          </a:p>
          <a:p>
            <a:pPr marL="546924" lvl="1" indent="-234396">
              <a:spcBef>
                <a:spcPts val="300"/>
              </a:spcBef>
              <a:defRPr sz="2700"/>
            </a:pPr>
            <a:r>
              <a:rPr lang="en-GB" sz="2700"/>
              <a:t>Chess, checkers, Go, Backgammon (uncertainty)</a:t>
            </a:r>
            <a:endParaRPr lang="en-GB" sz="2700" dirty="0"/>
          </a:p>
        </p:txBody>
      </p:sp>
    </p:spTree>
    <p:extLst>
      <p:ext uri="{BB962C8B-B14F-4D97-AF65-F5344CB8AC3E}">
        <p14:creationId xmlns:p14="http://schemas.microsoft.com/office/powerpoint/2010/main" val="30627477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4">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4">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iterate>
                                    <p:tmAbs val="0"/>
                                  </p:iterate>
                                  <p:childTnLst>
                                    <p:set>
                                      <p:cBhvr>
                                        <p:cTn id="19" fill="hold"/>
                                        <p:tgtEl>
                                          <p:spTgt spid="4">
                                            <p:txEl>
                                              <p:pRg st="5" end="5"/>
                                            </p:txEl>
                                          </p:spTgt>
                                        </p:tgtEl>
                                        <p:attrNameLst>
                                          <p:attrName>style.visibility</p:attrName>
                                        </p:attrNameLst>
                                      </p:cBhvr>
                                      <p:to>
                                        <p:strVal val="visible"/>
                                      </p:to>
                                    </p:set>
                                  </p:childTnLst>
                                </p:cTn>
                              </p:par>
                              <p:par>
                                <p:cTn id="20" presetID="1" presetClass="entr" presetSubtype="0" fill="hold" grpId="0" nodeType="withEffect">
                                  <p:stCondLst>
                                    <p:cond delay="0"/>
                                  </p:stCondLst>
                                  <p:iterate>
                                    <p:tmAbs val="0"/>
                                  </p:iterate>
                                  <p:childTnLst>
                                    <p:set>
                                      <p:cBhvr>
                                        <p:cTn id="21" fill="hold"/>
                                        <p:tgtEl>
                                          <p:spTgt spid="4">
                                            <p:txEl>
                                              <p:pRg st="6" end="6"/>
                                            </p:txEl>
                                          </p:spTgt>
                                        </p:tgtEl>
                                        <p:attrNameLst>
                                          <p:attrName>style.visibility</p:attrName>
                                        </p:attrNameLst>
                                      </p:cBhvr>
                                      <p:to>
                                        <p:strVal val="visible"/>
                                      </p:to>
                                    </p:set>
                                  </p:childTnLst>
                                </p:cTn>
                              </p:par>
                              <p:par>
                                <p:cTn id="22" presetID="1" presetClass="entr" presetSubtype="0" fill="hold" grpId="0" nodeType="withEffect">
                                  <p:stCondLst>
                                    <p:cond delay="0"/>
                                  </p:stCondLst>
                                  <p:iterate>
                                    <p:tmAbs val="0"/>
                                  </p:iterate>
                                  <p:childTnLst>
                                    <p:set>
                                      <p:cBhvr>
                                        <p:cTn id="23" fill="hold"/>
                                        <p:tgtEl>
                                          <p:spTgt spid="4">
                                            <p:txEl>
                                              <p:pRg st="7" end="7"/>
                                            </p:txEl>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ames as Search">
            <a:extLst>
              <a:ext uri="{FF2B5EF4-FFF2-40B4-BE49-F238E27FC236}">
                <a16:creationId xmlns:a16="http://schemas.microsoft.com/office/drawing/2014/main" id="{3CDC7A36-EABE-B0E2-7EE6-3BF8AAE5C8C1}"/>
              </a:ext>
            </a:extLst>
          </p:cNvPr>
          <p:cNvSpPr txBox="1">
            <a:spLocks noGrp="1"/>
          </p:cNvSpPr>
          <p:nvPr>
            <p:ph type="title"/>
          </p:nvPr>
        </p:nvSpPr>
        <p:spPr>
          <a:xfrm>
            <a:off x="363984" y="365125"/>
            <a:ext cx="10989816" cy="1325563"/>
          </a:xfrm>
          <a:prstGeom prst="rect">
            <a:avLst/>
          </a:prstGeom>
        </p:spPr>
        <p:txBody>
          <a:bodyPr>
            <a:normAutofit/>
          </a:bodyPr>
          <a:lstStyle>
            <a:lvl1pPr defTabSz="449833">
              <a:defRPr sz="6160"/>
            </a:lvl1pPr>
          </a:lstStyle>
          <a:p>
            <a:r>
              <a:rPr sz="4400" dirty="0"/>
              <a:t>Games as Search</a:t>
            </a:r>
          </a:p>
        </p:txBody>
      </p:sp>
      <mc:AlternateContent xmlns:mc="http://schemas.openxmlformats.org/markup-compatibility/2006" xmlns:a14="http://schemas.microsoft.com/office/drawing/2010/main">
        <mc:Choice Requires="a14">
          <p:sp>
            <p:nvSpPr>
              <p:cNvPr id="4" name="The Game…">
                <a:extLst>
                  <a:ext uri="{FF2B5EF4-FFF2-40B4-BE49-F238E27FC236}">
                    <a16:creationId xmlns:a16="http://schemas.microsoft.com/office/drawing/2014/main" id="{DB7359FE-67D4-96EF-C0AE-A8800D07D288}"/>
                  </a:ext>
                </a:extLst>
              </p:cNvPr>
              <p:cNvSpPr txBox="1">
                <a:spLocks/>
              </p:cNvSpPr>
              <p:nvPr/>
            </p:nvSpPr>
            <p:spPr>
              <a:xfrm>
                <a:off x="838200" y="1825626"/>
                <a:ext cx="10515600" cy="4254337"/>
              </a:xfrm>
              <a:prstGeom prst="rect">
                <a:avLst/>
              </a:prstGeom>
            </p:spPr>
            <p:txBody>
              <a:bodyPr>
                <a:noAutofit/>
              </a:bodyPr>
              <a:lstStyle>
                <a:lvl1pPr marL="228600" indent="-228600" algn="l" defTabSz="914400" rtl="0" eaLnBrk="1" latinLnBrk="0" hangingPunct="1">
                  <a:lnSpc>
                    <a:spcPct val="120000"/>
                  </a:lnSpc>
                  <a:spcBef>
                    <a:spcPts val="1000"/>
                  </a:spcBef>
                  <a:buClr>
                    <a:schemeClr val="accent2"/>
                  </a:buClr>
                  <a:buSzPct val="124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5714" indent="-225714">
                  <a:spcBef>
                    <a:spcPts val="300"/>
                  </a:spcBef>
                  <a:defRPr sz="2400" u="sng">
                    <a:solidFill>
                      <a:srgbClr val="0433FF"/>
                    </a:solidFill>
                    <a:latin typeface="Helvetica"/>
                    <a:ea typeface="Helvetica"/>
                    <a:cs typeface="Helvetica"/>
                    <a:sym typeface="Helvetica"/>
                  </a:defRPr>
                </a:pPr>
                <a:r>
                  <a:rPr lang="en-US" sz="1400" u="sng" dirty="0">
                    <a:solidFill>
                      <a:srgbClr val="0433FF"/>
                    </a:solidFill>
                    <a:latin typeface="Helvetica"/>
                    <a:ea typeface="Helvetica"/>
                    <a:cs typeface="Helvetica"/>
                    <a:sym typeface="Helvetica"/>
                  </a:rPr>
                  <a:t>The Game</a:t>
                </a:r>
              </a:p>
              <a:p>
                <a:pPr marL="538242" lvl="1" indent="-225714">
                  <a:spcBef>
                    <a:spcPts val="300"/>
                  </a:spcBef>
                  <a:defRPr sz="2400"/>
                </a:pPr>
                <a:r>
                  <a:rPr lang="en-US" sz="1400" dirty="0"/>
                  <a:t>Two players: One called </a:t>
                </a:r>
                <a:r>
                  <a:rPr lang="en-US" sz="1400" dirty="0">
                    <a:ea typeface="Helvetica"/>
                    <a:cs typeface="Helvetica"/>
                    <a:sym typeface="Helvetica"/>
                  </a:rPr>
                  <a:t>MIN</a:t>
                </a:r>
                <a:r>
                  <a:rPr lang="en-US" sz="1400" dirty="0"/>
                  <a:t>, the other </a:t>
                </a:r>
                <a:r>
                  <a:rPr lang="en-US" sz="1400" dirty="0">
                    <a:ea typeface="Helvetica"/>
                    <a:cs typeface="Helvetica"/>
                    <a:sym typeface="Helvetica"/>
                  </a:rPr>
                  <a:t>MAX</a:t>
                </a:r>
                <a:r>
                  <a:rPr lang="en-US" sz="1400" dirty="0"/>
                  <a:t>. </a:t>
                </a:r>
                <a:r>
                  <a:rPr lang="en-US" sz="1400" dirty="0">
                    <a:ea typeface="Helvetica"/>
                    <a:cs typeface="Helvetica"/>
                    <a:sym typeface="Helvetica"/>
                  </a:rPr>
                  <a:t>MAX</a:t>
                </a:r>
                <a:r>
                  <a:rPr lang="en-US" sz="1400" dirty="0"/>
                  <a:t> moves first.</a:t>
                </a:r>
              </a:p>
              <a:p>
                <a:pPr marL="538242" lvl="1" indent="-225714">
                  <a:spcBef>
                    <a:spcPts val="300"/>
                  </a:spcBef>
                  <a:defRPr sz="2400"/>
                </a:pPr>
                <a:r>
                  <a:rPr lang="en-US" sz="1400" dirty="0"/>
                  <a:t>Each player takes an alternate turn until the game is over.</a:t>
                </a:r>
              </a:p>
              <a:p>
                <a:pPr marL="538242" lvl="1" indent="-225714">
                  <a:spcBef>
                    <a:spcPts val="300"/>
                  </a:spcBef>
                  <a:defRPr sz="2400"/>
                </a:pPr>
                <a:r>
                  <a:rPr lang="en-US" sz="1400" dirty="0"/>
                  <a:t>At the end of the game points are awarded to the winner, penalties to the loser.</a:t>
                </a:r>
              </a:p>
              <a:p>
                <a:pPr marL="225714" indent="-225714">
                  <a:spcBef>
                    <a:spcPts val="300"/>
                  </a:spcBef>
                  <a:defRPr sz="2400"/>
                </a:pPr>
                <a:r>
                  <a:rPr lang="en-US" sz="1400" dirty="0">
                    <a:solidFill>
                      <a:srgbClr val="0433FF"/>
                    </a:solidFill>
                    <a:ea typeface="Helvetica"/>
                    <a:cs typeface="Helvetica"/>
                    <a:sym typeface="Helvetica"/>
                  </a:rPr>
                  <a:t>Formal Problem Definition</a:t>
                </a:r>
                <a:r>
                  <a:rPr lang="en-US" sz="1400" dirty="0"/>
                  <a:t>:</a:t>
                </a:r>
              </a:p>
              <a:p>
                <a:pPr marL="538242" lvl="1" indent="-225714">
                  <a:spcBef>
                    <a:spcPts val="300"/>
                  </a:spcBef>
                  <a:defRPr sz="2400"/>
                </a:pPr>
                <a:r>
                  <a:rPr lang="en-US" sz="1400" u="sng" dirty="0"/>
                  <a:t>Initial State:</a:t>
                </a:r>
                <a:r>
                  <a:rPr lang="en-US" sz="1400" dirty="0"/>
                  <a:t> </a:t>
                </a:r>
                <a14:m>
                  <m:oMath xmlns:m="http://schemas.openxmlformats.org/officeDocument/2006/math">
                    <m:sSub>
                      <m:sSubPr>
                        <m:ctrlPr>
                          <a:rPr lang="ar-AE" sz="1400" i="1">
                            <a:solidFill>
                              <a:srgbClr val="000000"/>
                            </a:solidFill>
                            <a:latin typeface="Cambria Math" panose="02040503050406030204" pitchFamily="18" charset="0"/>
                          </a:rPr>
                        </m:ctrlPr>
                      </m:sSubPr>
                      <m:e>
                        <m:r>
                          <a:rPr lang="ar-AE" sz="1400" i="1">
                            <a:solidFill>
                              <a:srgbClr val="000000"/>
                            </a:solidFill>
                            <a:latin typeface="Cambria Math" panose="02040503050406030204" pitchFamily="18" charset="0"/>
                          </a:rPr>
                          <m:t>𝑆</m:t>
                        </m:r>
                      </m:e>
                      <m:sub>
                        <m:r>
                          <a:rPr lang="ar-AE" sz="1400" i="1">
                            <a:solidFill>
                              <a:srgbClr val="000000"/>
                            </a:solidFill>
                            <a:latin typeface="Cambria Math" panose="02040503050406030204" pitchFamily="18" charset="0"/>
                          </a:rPr>
                          <m:t>0</m:t>
                        </m:r>
                      </m:sub>
                    </m:sSub>
                  </m:oMath>
                </a14:m>
                <a:r>
                  <a:rPr lang="ar-AE" sz="1400" dirty="0"/>
                  <a:t> –  </a:t>
                </a:r>
                <a:r>
                  <a:rPr lang="en-US" sz="1400" dirty="0"/>
                  <a:t>Initial board position</a:t>
                </a:r>
              </a:p>
              <a:p>
                <a:pPr marL="538242" lvl="1" indent="-225714">
                  <a:spcBef>
                    <a:spcPts val="300"/>
                  </a:spcBef>
                  <a:defRPr sz="2400"/>
                </a:pPr>
                <a:r>
                  <a:rPr lang="en-US" sz="1400" dirty="0">
                    <a:solidFill>
                      <a:srgbClr val="FF2600"/>
                    </a:solidFill>
                  </a:rPr>
                  <a:t>TO-MOVE(s)</a:t>
                </a:r>
                <a:r>
                  <a:rPr lang="en-US" sz="1400" dirty="0"/>
                  <a:t> - The player whose turn it is to move in state </a:t>
                </a:r>
                <a:r>
                  <a:rPr lang="en-US" sz="1400" dirty="0">
                    <a:solidFill>
                      <a:srgbClr val="FF2600"/>
                    </a:solidFill>
                  </a:rPr>
                  <a:t>s</a:t>
                </a:r>
              </a:p>
              <a:p>
                <a:pPr marL="538242" lvl="1" indent="-225714">
                  <a:spcBef>
                    <a:spcPts val="300"/>
                  </a:spcBef>
                  <a:defRPr sz="2400"/>
                </a:pPr>
                <a:r>
                  <a:rPr lang="en-US" sz="1400" dirty="0">
                    <a:solidFill>
                      <a:srgbClr val="FF2600"/>
                    </a:solidFill>
                  </a:rPr>
                  <a:t>ACTION(s)</a:t>
                </a:r>
                <a:r>
                  <a:rPr lang="en-US" sz="1400" dirty="0"/>
                  <a:t> - The set of legal moves in state </a:t>
                </a:r>
                <a:r>
                  <a:rPr lang="en-US" sz="1400" dirty="0">
                    <a:solidFill>
                      <a:srgbClr val="FF2600"/>
                    </a:solidFill>
                  </a:rPr>
                  <a:t>s</a:t>
                </a:r>
              </a:p>
              <a:p>
                <a:pPr marL="538242" lvl="1" indent="-225714">
                  <a:spcBef>
                    <a:spcPts val="300"/>
                  </a:spcBef>
                  <a:defRPr sz="2400"/>
                </a:pPr>
                <a:r>
                  <a:rPr lang="en-US" sz="1400" dirty="0">
                    <a:solidFill>
                      <a:srgbClr val="FF2600"/>
                    </a:solidFill>
                  </a:rPr>
                  <a:t>RESULT(</a:t>
                </a:r>
                <a:r>
                  <a:rPr lang="en-US" sz="1400" dirty="0" err="1">
                    <a:solidFill>
                      <a:srgbClr val="FF2600"/>
                    </a:solidFill>
                  </a:rPr>
                  <a:t>s,a</a:t>
                </a:r>
                <a:r>
                  <a:rPr lang="en-US" sz="1400" dirty="0">
                    <a:solidFill>
                      <a:srgbClr val="FF2600"/>
                    </a:solidFill>
                  </a:rPr>
                  <a:t>)</a:t>
                </a:r>
                <a:r>
                  <a:rPr lang="en-US" sz="1400" dirty="0"/>
                  <a:t> - The transition model: the state resulting from taking action </a:t>
                </a:r>
                <a:r>
                  <a:rPr lang="en-US" sz="1400" dirty="0">
                    <a:solidFill>
                      <a:srgbClr val="FF2600"/>
                    </a:solidFill>
                  </a:rPr>
                  <a:t>a</a:t>
                </a:r>
                <a:r>
                  <a:rPr lang="en-US" sz="1400" dirty="0"/>
                  <a:t> in state </a:t>
                </a:r>
                <a:r>
                  <a:rPr lang="en-US" sz="1400" dirty="0">
                    <a:solidFill>
                      <a:srgbClr val="FF2600"/>
                    </a:solidFill>
                  </a:rPr>
                  <a:t>s</a:t>
                </a:r>
                <a:r>
                  <a:rPr lang="en-US" sz="1400" dirty="0"/>
                  <a:t>.</a:t>
                </a:r>
              </a:p>
              <a:p>
                <a:pPr marL="538242" lvl="1" indent="-225714">
                  <a:spcBef>
                    <a:spcPts val="300"/>
                  </a:spcBef>
                  <a:defRPr sz="2400"/>
                </a:pPr>
                <a:r>
                  <a:rPr lang="en-US" sz="1400" dirty="0">
                    <a:solidFill>
                      <a:srgbClr val="FF2600"/>
                    </a:solidFill>
                  </a:rPr>
                  <a:t>IS-TERMINAL(s)</a:t>
                </a:r>
                <a:r>
                  <a:rPr lang="en-US" sz="1400" dirty="0"/>
                  <a:t> - A terminal test. True when game is over. </a:t>
                </a:r>
              </a:p>
              <a:p>
                <a:pPr marL="520880" lvl="1" indent="-208352">
                  <a:spcBef>
                    <a:spcPts val="300"/>
                  </a:spcBef>
                  <a:defRPr sz="2200"/>
                </a:pPr>
                <a:r>
                  <a:rPr lang="en-US" sz="1400" dirty="0">
                    <a:solidFill>
                      <a:srgbClr val="FF2600"/>
                    </a:solidFill>
                  </a:rPr>
                  <a:t>UTILITY(</a:t>
                </a:r>
                <a:r>
                  <a:rPr lang="en-US" sz="1400" dirty="0" err="1">
                    <a:solidFill>
                      <a:srgbClr val="FF2600"/>
                    </a:solidFill>
                  </a:rPr>
                  <a:t>s,p</a:t>
                </a:r>
                <a:r>
                  <a:rPr lang="en-US" sz="1400" dirty="0">
                    <a:solidFill>
                      <a:srgbClr val="FF2600"/>
                    </a:solidFill>
                  </a:rPr>
                  <a:t>)</a:t>
                </a:r>
                <a:r>
                  <a:rPr lang="en-US" sz="1400" dirty="0"/>
                  <a:t> – A utility function. Gives final numeric value to player </a:t>
                </a:r>
                <a:r>
                  <a:rPr lang="en-US" sz="1400" dirty="0">
                    <a:solidFill>
                      <a:srgbClr val="FF2600"/>
                    </a:solidFill>
                  </a:rPr>
                  <a:t>p</a:t>
                </a:r>
                <a:r>
                  <a:rPr lang="en-US" sz="1400" dirty="0"/>
                  <a:t> when the game ends in terminal state </a:t>
                </a:r>
                <a:r>
                  <a:rPr lang="en-US" sz="1400" dirty="0">
                    <a:solidFill>
                      <a:srgbClr val="FF2600"/>
                    </a:solidFill>
                  </a:rPr>
                  <a:t>s</a:t>
                </a:r>
                <a:r>
                  <a:rPr lang="en-US" sz="1400" dirty="0"/>
                  <a:t>. </a:t>
                </a:r>
              </a:p>
              <a:p>
                <a:pPr marL="520880" lvl="1" indent="-208352">
                  <a:spcBef>
                    <a:spcPts val="300"/>
                  </a:spcBef>
                  <a:defRPr sz="2200"/>
                </a:pPr>
                <a:r>
                  <a:rPr lang="en-US" sz="1400" dirty="0"/>
                  <a:t>For example, in Chess: win (1), lose (-1), draw (0):</a:t>
                </a:r>
              </a:p>
            </p:txBody>
          </p:sp>
        </mc:Choice>
        <mc:Fallback xmlns="">
          <p:sp>
            <p:nvSpPr>
              <p:cNvPr id="4" name="The Game…">
                <a:extLst>
                  <a:ext uri="{FF2B5EF4-FFF2-40B4-BE49-F238E27FC236}">
                    <a16:creationId xmlns:a16="http://schemas.microsoft.com/office/drawing/2014/main" id="{DB7359FE-67D4-96EF-C0AE-A8800D07D288}"/>
                  </a:ext>
                </a:extLst>
              </p:cNvPr>
              <p:cNvSpPr txBox="1">
                <a:spLocks noRot="1" noChangeAspect="1" noMove="1" noResize="1" noEditPoints="1" noAdjustHandles="1" noChangeArrowheads="1" noChangeShapeType="1" noTextEdit="1"/>
              </p:cNvSpPr>
              <p:nvPr/>
            </p:nvSpPr>
            <p:spPr>
              <a:xfrm>
                <a:off x="838200" y="1825626"/>
                <a:ext cx="10515600" cy="4254337"/>
              </a:xfrm>
              <a:prstGeom prst="rect">
                <a:avLst/>
              </a:prstGeom>
              <a:blipFill>
                <a:blip r:embed="rId2"/>
                <a:stretch>
                  <a:fillRect l="-348" t="-573"/>
                </a:stretch>
              </a:blipFill>
            </p:spPr>
            <p:txBody>
              <a:bodyPr/>
              <a:lstStyle/>
              <a:p>
                <a:r>
                  <a:rPr lang="en-US">
                    <a:noFill/>
                  </a:rPr>
                  <a:t> </a:t>
                </a:r>
              </a:p>
            </p:txBody>
          </p:sp>
        </mc:Fallback>
      </mc:AlternateContent>
      <p:sp>
        <p:nvSpPr>
          <p:cNvPr id="5" name="Date Placeholder 1">
            <a:extLst>
              <a:ext uri="{FF2B5EF4-FFF2-40B4-BE49-F238E27FC236}">
                <a16:creationId xmlns:a16="http://schemas.microsoft.com/office/drawing/2014/main" id="{8E02F09E-979D-57DA-6802-5850A6BC0003}"/>
              </a:ext>
            </a:extLst>
          </p:cNvPr>
          <p:cNvSpPr txBox="1">
            <a:spLocks/>
          </p:cNvSpPr>
          <p:nvPr/>
        </p:nvSpPr>
        <p:spPr>
          <a:xfrm>
            <a:off x="8292263" y="0"/>
            <a:ext cx="2520000" cy="360000"/>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2023-09-04</a:t>
            </a:r>
            <a:endParaRPr lang="sv-SE"/>
          </a:p>
        </p:txBody>
      </p:sp>
    </p:spTree>
    <p:extLst>
      <p:ext uri="{BB962C8B-B14F-4D97-AF65-F5344CB8AC3E}">
        <p14:creationId xmlns:p14="http://schemas.microsoft.com/office/powerpoint/2010/main" val="10235073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4">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4">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iterate>
                                    <p:tmAbs val="0"/>
                                  </p:iterate>
                                  <p:childTnLst>
                                    <p:set>
                                      <p:cBhvr>
                                        <p:cTn id="19" fill="hold"/>
                                        <p:tgtEl>
                                          <p:spTgt spid="4">
                                            <p:txEl>
                                              <p:pRg st="5" end="5"/>
                                            </p:txEl>
                                          </p:spTgt>
                                        </p:tgtEl>
                                        <p:attrNameLst>
                                          <p:attrName>style.visibility</p:attrName>
                                        </p:attrNameLst>
                                      </p:cBhvr>
                                      <p:to>
                                        <p:strVal val="visible"/>
                                      </p:to>
                                    </p:set>
                                  </p:childTnLst>
                                </p:cTn>
                              </p:par>
                              <p:par>
                                <p:cTn id="20" presetID="1" presetClass="entr" presetSubtype="0" fill="hold" grpId="0" nodeType="withEffect">
                                  <p:stCondLst>
                                    <p:cond delay="0"/>
                                  </p:stCondLst>
                                  <p:iterate>
                                    <p:tmAbs val="0"/>
                                  </p:iterate>
                                  <p:childTnLst>
                                    <p:set>
                                      <p:cBhvr>
                                        <p:cTn id="21" fill="hold"/>
                                        <p:tgtEl>
                                          <p:spTgt spid="4">
                                            <p:txEl>
                                              <p:pRg st="6" end="6"/>
                                            </p:txEl>
                                          </p:spTgt>
                                        </p:tgtEl>
                                        <p:attrNameLst>
                                          <p:attrName>style.visibility</p:attrName>
                                        </p:attrNameLst>
                                      </p:cBhvr>
                                      <p:to>
                                        <p:strVal val="visible"/>
                                      </p:to>
                                    </p:set>
                                  </p:childTnLst>
                                </p:cTn>
                              </p:par>
                              <p:par>
                                <p:cTn id="22" presetID="1" presetClass="entr" presetSubtype="0" fill="hold" grpId="0" nodeType="withEffect">
                                  <p:stCondLst>
                                    <p:cond delay="0"/>
                                  </p:stCondLst>
                                  <p:iterate>
                                    <p:tmAbs val="0"/>
                                  </p:iterate>
                                  <p:childTnLst>
                                    <p:set>
                                      <p:cBhvr>
                                        <p:cTn id="23" fill="hold"/>
                                        <p:tgtEl>
                                          <p:spTgt spid="4">
                                            <p:txEl>
                                              <p:pRg st="7" end="7"/>
                                            </p:txEl>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4">
                                            <p:txEl>
                                              <p:pRg st="8" end="8"/>
                                            </p:txEl>
                                          </p:spTgt>
                                        </p:tgtEl>
                                        <p:attrNameLst>
                                          <p:attrName>style.visibility</p:attrName>
                                        </p:attrNameLst>
                                      </p:cBhvr>
                                      <p:to>
                                        <p:strVal val="visible"/>
                                      </p:to>
                                    </p:set>
                                  </p:childTnLst>
                                </p:cTn>
                              </p:par>
                              <p:par>
                                <p:cTn id="26" presetID="1" presetClass="entr" presetSubtype="0" fill="hold" grpId="0" nodeType="withEffect">
                                  <p:stCondLst>
                                    <p:cond delay="0"/>
                                  </p:stCondLst>
                                  <p:iterate>
                                    <p:tmAbs val="0"/>
                                  </p:iterate>
                                  <p:childTnLst>
                                    <p:set>
                                      <p:cBhvr>
                                        <p:cTn id="27" fill="hold"/>
                                        <p:tgtEl>
                                          <p:spTgt spid="4">
                                            <p:txEl>
                                              <p:pRg st="9" end="9"/>
                                            </p:txEl>
                                          </p:spTgt>
                                        </p:tgtEl>
                                        <p:attrNameLst>
                                          <p:attrName>style.visibility</p:attrName>
                                        </p:attrNameLst>
                                      </p:cBhvr>
                                      <p:to>
                                        <p:strVal val="visible"/>
                                      </p:to>
                                    </p:set>
                                  </p:childTnLst>
                                </p:cTn>
                              </p:par>
                              <p:par>
                                <p:cTn id="28" presetID="1" presetClass="entr" presetSubtype="0" fill="hold" grpId="0" nodeType="withEffect">
                                  <p:stCondLst>
                                    <p:cond delay="0"/>
                                  </p:stCondLst>
                                  <p:iterate>
                                    <p:tmAbs val="0"/>
                                  </p:iterate>
                                  <p:childTnLst>
                                    <p:set>
                                      <p:cBhvr>
                                        <p:cTn id="29" fill="hold"/>
                                        <p:tgtEl>
                                          <p:spTgt spid="4">
                                            <p:txEl>
                                              <p:pRg st="10" end="10"/>
                                            </p:txEl>
                                          </p:spTgt>
                                        </p:tgtEl>
                                        <p:attrNameLst>
                                          <p:attrName>style.visibility</p:attrName>
                                        </p:attrNameLst>
                                      </p:cBhvr>
                                      <p:to>
                                        <p:strVal val="visible"/>
                                      </p:to>
                                    </p:set>
                                  </p:childTnLst>
                                </p:cTn>
                              </p:par>
                              <p:par>
                                <p:cTn id="30" presetID="1" presetClass="entr" presetSubtype="0" fill="hold" grpId="0" nodeType="withEffect">
                                  <p:stCondLst>
                                    <p:cond delay="0"/>
                                  </p:stCondLst>
                                  <p:iterate>
                                    <p:tmAbs val="0"/>
                                  </p:iterate>
                                  <p:childTnLst>
                                    <p:set>
                                      <p:cBhvr>
                                        <p:cTn id="31" fill="hold"/>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tial) Game Tree for Tic-Tac-Toe">
            <a:extLst>
              <a:ext uri="{FF2B5EF4-FFF2-40B4-BE49-F238E27FC236}">
                <a16:creationId xmlns:a16="http://schemas.microsoft.com/office/drawing/2014/main" id="{F2B49981-8B1F-FA67-3BBB-AE39BC31E6E3}"/>
              </a:ext>
            </a:extLst>
          </p:cNvPr>
          <p:cNvSpPr txBox="1">
            <a:spLocks noGrp="1"/>
          </p:cNvSpPr>
          <p:nvPr>
            <p:ph type="title"/>
          </p:nvPr>
        </p:nvSpPr>
        <p:spPr>
          <a:xfrm>
            <a:off x="363984" y="365125"/>
            <a:ext cx="10989816" cy="1325563"/>
          </a:xfrm>
          <a:prstGeom prst="rect">
            <a:avLst/>
          </a:prstGeom>
        </p:spPr>
        <p:txBody>
          <a:bodyPr>
            <a:normAutofit/>
          </a:bodyPr>
          <a:lstStyle>
            <a:lvl1pPr defTabSz="403097">
              <a:defRPr sz="5520"/>
            </a:lvl1pPr>
          </a:lstStyle>
          <a:p>
            <a:r>
              <a:rPr sz="4400" dirty="0"/>
              <a:t>(Partial) Game Tree for Tic-Tac-Toe</a:t>
            </a:r>
          </a:p>
        </p:txBody>
      </p:sp>
      <p:sp>
        <p:nvSpPr>
          <p:cNvPr id="4" name="Date Placeholder 2">
            <a:extLst>
              <a:ext uri="{FF2B5EF4-FFF2-40B4-BE49-F238E27FC236}">
                <a16:creationId xmlns:a16="http://schemas.microsoft.com/office/drawing/2014/main" id="{38F3E4AB-347E-E920-65BF-766097782B3F}"/>
              </a:ext>
            </a:extLst>
          </p:cNvPr>
          <p:cNvSpPr txBox="1">
            <a:spLocks/>
          </p:cNvSpPr>
          <p:nvPr/>
        </p:nvSpPr>
        <p:spPr>
          <a:xfrm>
            <a:off x="8292263" y="0"/>
            <a:ext cx="2520000" cy="360000"/>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2023-09-04</a:t>
            </a:r>
            <a:endParaRPr lang="sv-SE"/>
          </a:p>
        </p:txBody>
      </p:sp>
      <p:pic>
        <p:nvPicPr>
          <p:cNvPr id="6" name="tictactoe.pdf" descr="tictactoe.pdf">
            <a:extLst>
              <a:ext uri="{FF2B5EF4-FFF2-40B4-BE49-F238E27FC236}">
                <a16:creationId xmlns:a16="http://schemas.microsoft.com/office/drawing/2014/main" id="{0495A7CD-6254-55E3-6D2E-2987F91EA291}"/>
              </a:ext>
            </a:extLst>
          </p:cNvPr>
          <p:cNvPicPr>
            <a:picLocks noChangeAspect="1"/>
          </p:cNvPicPr>
          <p:nvPr/>
        </p:nvPicPr>
        <p:blipFill>
          <a:blip r:embed="rId2"/>
          <a:stretch>
            <a:fillRect/>
          </a:stretch>
        </p:blipFill>
        <p:spPr>
          <a:xfrm>
            <a:off x="1344724" y="1190730"/>
            <a:ext cx="7325132" cy="4862845"/>
          </a:xfrm>
          <a:prstGeom prst="rect">
            <a:avLst/>
          </a:prstGeom>
          <a:ln w="12700">
            <a:miter lim="400000"/>
          </a:ln>
        </p:spPr>
      </p:pic>
      <mc:AlternateContent xmlns:mc="http://schemas.openxmlformats.org/markup-compatibility/2006" xmlns:a14="http://schemas.microsoft.com/office/drawing/2010/main">
        <mc:Choice Requires="a14">
          <p:sp>
            <p:nvSpPr>
              <p:cNvPr id="7" name="Game trees can be infinite…">
                <a:extLst>
                  <a:ext uri="{FF2B5EF4-FFF2-40B4-BE49-F238E27FC236}">
                    <a16:creationId xmlns:a16="http://schemas.microsoft.com/office/drawing/2014/main" id="{342EF75C-D452-5572-2FB5-75F67006B2A5}"/>
                  </a:ext>
                </a:extLst>
              </p:cNvPr>
              <p:cNvSpPr txBox="1"/>
              <p:nvPr/>
            </p:nvSpPr>
            <p:spPr>
              <a:xfrm>
                <a:off x="6511789" y="3928611"/>
                <a:ext cx="3329438" cy="1937326"/>
              </a:xfrm>
              <a:prstGeom prst="rect">
                <a:avLst/>
              </a:prstGeom>
              <a:ln w="25400">
                <a:solidFill>
                  <a:srgbClr val="FF2600"/>
                </a:solidFill>
                <a:miter lim="400000"/>
              </a:ln>
              <a:extLst>
                <a:ext uri="{C572A759-6A51-4108-AA02-DFA0A04FC94B}">
                  <ma14:wrappingTextBoxFlag xmlns="" xmlns:m="http://schemas.openxmlformats.org/officeDocument/2006/math" xmlns:ma14="http://schemas.microsoft.com/office/mac/drawingml/2011/main" val="1"/>
                </a:ext>
              </a:extLst>
            </p:spPr>
            <p:txBody>
              <a:bodyPr wrap="none" lIns="35719" tIns="35719" rIns="35719" bIns="35719" anchor="ctr">
                <a:spAutoFit/>
              </a:bodyPr>
              <a:lstStyle/>
              <a:p>
                <a:pPr marL="295165" indent="-295165">
                  <a:buSzPct val="75000"/>
                  <a:buChar char="•"/>
                  <a:defRPr sz="3400">
                    <a:latin typeface="Gill Sans Light"/>
                    <a:ea typeface="Gill Sans Light"/>
                    <a:cs typeface="Gill Sans Light"/>
                    <a:sym typeface="Gill Sans Light"/>
                  </a:defRPr>
                </a:pPr>
                <a:r>
                  <a:rPr sz="2000" dirty="0">
                    <a:latin typeface="Georgia" panose="02040502050405020303" pitchFamily="18" charset="0"/>
                  </a:rPr>
                  <a:t>Game trees can be infinite</a:t>
                </a:r>
              </a:p>
              <a:p>
                <a:pPr marL="295165" indent="-295165">
                  <a:buSzPct val="75000"/>
                  <a:buChar char="•"/>
                  <a:defRPr sz="3400">
                    <a:latin typeface="Gill Sans Light"/>
                    <a:ea typeface="Gill Sans Light"/>
                    <a:cs typeface="Gill Sans Light"/>
                    <a:sym typeface="Gill Sans Light"/>
                  </a:defRPr>
                </a:pPr>
                <a:r>
                  <a:rPr sz="2000" dirty="0">
                    <a:latin typeface="Georgia" panose="02040502050405020303" pitchFamily="18" charset="0"/>
                  </a:rPr>
                  <a:t>Often large! Chess has: </a:t>
                </a:r>
              </a:p>
              <a:p>
                <a:pPr marL="607693" lvl="1" indent="-295165">
                  <a:buSzPct val="75000"/>
                  <a:buChar char="•"/>
                  <a:defRPr sz="3400">
                    <a:latin typeface="Gill Sans Light"/>
                    <a:ea typeface="Gill Sans Light"/>
                    <a:cs typeface="Gill Sans Light"/>
                    <a:sym typeface="Gill Sans Light"/>
                  </a:defRPr>
                </a:pPr>
                <a14:m>
                  <m:oMath xmlns:m="http://schemas.openxmlformats.org/officeDocument/2006/math">
                    <m:sSup>
                      <m:sSupPr>
                        <m:ctrlPr>
                          <a:rPr sz="2000" i="1">
                            <a:solidFill>
                              <a:srgbClr val="000000"/>
                            </a:solidFill>
                            <a:latin typeface="Cambria Math" panose="02040503050406030204" pitchFamily="18" charset="0"/>
                          </a:rPr>
                        </m:ctrlPr>
                      </m:sSupPr>
                      <m:e>
                        <m:r>
                          <a:rPr sz="2000" i="1">
                            <a:solidFill>
                              <a:srgbClr val="000000"/>
                            </a:solidFill>
                            <a:latin typeface="Cambria Math" panose="02040503050406030204" pitchFamily="18" charset="0"/>
                          </a:rPr>
                          <m:t>10</m:t>
                        </m:r>
                      </m:e>
                      <m:sup>
                        <m:r>
                          <a:rPr sz="2000" i="1">
                            <a:solidFill>
                              <a:srgbClr val="000000"/>
                            </a:solidFill>
                            <a:latin typeface="Cambria Math" panose="02040503050406030204" pitchFamily="18" charset="0"/>
                          </a:rPr>
                          <m:t>40</m:t>
                        </m:r>
                      </m:sup>
                    </m:sSup>
                  </m:oMath>
                </a14:m>
                <a:r>
                  <a:rPr sz="2000" dirty="0">
                    <a:latin typeface="Georgia" panose="02040502050405020303" pitchFamily="18" charset="0"/>
                  </a:rPr>
                  <a:t> distinct states</a:t>
                </a:r>
              </a:p>
              <a:p>
                <a:pPr marL="607693" lvl="1" indent="-295165">
                  <a:buSzPct val="75000"/>
                  <a:buChar char="•"/>
                  <a:defRPr sz="3400">
                    <a:latin typeface="Gill Sans Light"/>
                    <a:ea typeface="Gill Sans Light"/>
                    <a:cs typeface="Gill Sans Light"/>
                    <a:sym typeface="Gill Sans Light"/>
                  </a:defRPr>
                </a:pPr>
                <a:r>
                  <a:rPr sz="2000" dirty="0">
                    <a:latin typeface="Georgia" panose="02040502050405020303" pitchFamily="18" charset="0"/>
                  </a:rPr>
                  <a:t>average of </a:t>
                </a:r>
                <a14:m>
                  <m:oMath xmlns:m="http://schemas.openxmlformats.org/officeDocument/2006/math">
                    <m:r>
                      <a:rPr sz="2000" i="1">
                        <a:solidFill>
                          <a:srgbClr val="000000"/>
                        </a:solidFill>
                        <a:latin typeface="Cambria Math" panose="02040503050406030204" pitchFamily="18" charset="0"/>
                      </a:rPr>
                      <m:t>50</m:t>
                    </m:r>
                  </m:oMath>
                </a14:m>
                <a:r>
                  <a:rPr sz="2000" dirty="0">
                    <a:latin typeface="Georgia" panose="02040502050405020303" pitchFamily="18" charset="0"/>
                  </a:rPr>
                  <a:t> moves</a:t>
                </a:r>
              </a:p>
              <a:p>
                <a:pPr marL="607693" lvl="1" indent="-295165">
                  <a:buSzPct val="75000"/>
                  <a:buChar char="•"/>
                  <a:defRPr sz="3400">
                    <a:latin typeface="Gill Sans Light"/>
                    <a:ea typeface="Gill Sans Light"/>
                    <a:cs typeface="Gill Sans Light"/>
                    <a:sym typeface="Gill Sans Light"/>
                  </a:defRPr>
                </a:pPr>
                <a:r>
                  <a:rPr sz="2000" dirty="0">
                    <a:latin typeface="Georgia" panose="02040502050405020303" pitchFamily="18" charset="0"/>
                  </a:rPr>
                  <a:t> average b-factor of </a:t>
                </a:r>
                <a14:m>
                  <m:oMath xmlns:m="http://schemas.openxmlformats.org/officeDocument/2006/math">
                    <m:r>
                      <a:rPr sz="2000" i="1">
                        <a:solidFill>
                          <a:srgbClr val="000000"/>
                        </a:solidFill>
                        <a:latin typeface="Cambria Math" panose="02040503050406030204" pitchFamily="18" charset="0"/>
                      </a:rPr>
                      <m:t>35</m:t>
                    </m:r>
                  </m:oMath>
                </a14:m>
                <a:endParaRPr sz="2000" dirty="0">
                  <a:latin typeface="Georgia" panose="02040502050405020303" pitchFamily="18" charset="0"/>
                </a:endParaRPr>
              </a:p>
              <a:p>
                <a:pPr marL="607693" lvl="1" indent="-295165">
                  <a:buSzPct val="75000"/>
                  <a:buChar char="•"/>
                  <a:defRPr sz="3400">
                    <a:latin typeface="Gill Sans Light"/>
                    <a:ea typeface="Gill Sans Light"/>
                    <a:cs typeface="Gill Sans Light"/>
                    <a:sym typeface="Gill Sans Light"/>
                  </a:defRPr>
                </a:pPr>
                <a:r>
                  <a:rPr sz="2000" dirty="0">
                    <a:latin typeface="Georgia" panose="02040502050405020303" pitchFamily="18" charset="0"/>
                  </a:rPr>
                  <a:t> </a:t>
                </a:r>
                <a14:m>
                  <m:oMath xmlns:m="http://schemas.openxmlformats.org/officeDocument/2006/math">
                    <m:sSup>
                      <m:sSupPr>
                        <m:ctrlPr>
                          <a:rPr sz="2000" i="1">
                            <a:solidFill>
                              <a:srgbClr val="000000"/>
                            </a:solidFill>
                            <a:latin typeface="Cambria Math" panose="02040503050406030204" pitchFamily="18" charset="0"/>
                          </a:rPr>
                        </m:ctrlPr>
                      </m:sSupPr>
                      <m:e>
                        <m:r>
                          <a:rPr sz="2000" i="1">
                            <a:solidFill>
                              <a:srgbClr val="000000"/>
                            </a:solidFill>
                            <a:latin typeface="Cambria Math" panose="02040503050406030204" pitchFamily="18" charset="0"/>
                          </a:rPr>
                          <m:t>35</m:t>
                        </m:r>
                      </m:e>
                      <m:sup>
                        <m:r>
                          <a:rPr sz="2000" i="1">
                            <a:solidFill>
                              <a:srgbClr val="000000"/>
                            </a:solidFill>
                            <a:latin typeface="Cambria Math" panose="02040503050406030204" pitchFamily="18" charset="0"/>
                          </a:rPr>
                          <m:t>100</m:t>
                        </m:r>
                      </m:sup>
                    </m:sSup>
                    <m:r>
                      <a:rPr sz="2000" i="1">
                        <a:solidFill>
                          <a:srgbClr val="000000"/>
                        </a:solidFill>
                        <a:latin typeface="Cambria Math" panose="02040503050406030204" pitchFamily="18" charset="0"/>
                      </a:rPr>
                      <m:t>=</m:t>
                    </m:r>
                    <m:sSup>
                      <m:sSupPr>
                        <m:ctrlPr>
                          <a:rPr sz="2000" i="1">
                            <a:solidFill>
                              <a:srgbClr val="000000"/>
                            </a:solidFill>
                            <a:latin typeface="Cambria Math" panose="02040503050406030204" pitchFamily="18" charset="0"/>
                          </a:rPr>
                        </m:ctrlPr>
                      </m:sSupPr>
                      <m:e>
                        <m:r>
                          <a:rPr sz="2000" i="1">
                            <a:solidFill>
                              <a:srgbClr val="000000"/>
                            </a:solidFill>
                            <a:latin typeface="Cambria Math" panose="02040503050406030204" pitchFamily="18" charset="0"/>
                          </a:rPr>
                          <m:t>10</m:t>
                        </m:r>
                      </m:e>
                      <m:sup>
                        <m:r>
                          <a:rPr sz="2000" i="1">
                            <a:solidFill>
                              <a:srgbClr val="000000"/>
                            </a:solidFill>
                            <a:latin typeface="Cambria Math" panose="02040503050406030204" pitchFamily="18" charset="0"/>
                          </a:rPr>
                          <m:t>154</m:t>
                        </m:r>
                      </m:sup>
                    </m:sSup>
                  </m:oMath>
                </a14:m>
                <a:r>
                  <a:rPr sz="2000" dirty="0">
                    <a:latin typeface="Georgia" panose="02040502050405020303" pitchFamily="18" charset="0"/>
                  </a:rPr>
                  <a:t> nodes</a:t>
                </a:r>
              </a:p>
            </p:txBody>
          </p:sp>
        </mc:Choice>
        <mc:Fallback xmlns="">
          <p:sp>
            <p:nvSpPr>
              <p:cNvPr id="7" name="Game trees can be infinite…">
                <a:extLst>
                  <a:ext uri="{FF2B5EF4-FFF2-40B4-BE49-F238E27FC236}">
                    <a16:creationId xmlns:a16="http://schemas.microsoft.com/office/drawing/2014/main" id="{342EF75C-D452-5572-2FB5-75F67006B2A5}"/>
                  </a:ext>
                </a:extLst>
              </p:cNvPr>
              <p:cNvSpPr txBox="1">
                <a:spLocks noRot="1" noChangeAspect="1" noMove="1" noResize="1" noEditPoints="1" noAdjustHandles="1" noChangeArrowheads="1" noChangeShapeType="1" noTextEdit="1"/>
              </p:cNvSpPr>
              <p:nvPr/>
            </p:nvSpPr>
            <p:spPr>
              <a:xfrm>
                <a:off x="6511789" y="3928611"/>
                <a:ext cx="3329438" cy="1937326"/>
              </a:xfrm>
              <a:prstGeom prst="rect">
                <a:avLst/>
              </a:prstGeom>
              <a:blipFill>
                <a:blip r:embed="rId3"/>
                <a:stretch>
                  <a:fillRect l="-1818" t="-932" r="-2545" b="-4658"/>
                </a:stretch>
              </a:blipFill>
              <a:ln w="25400">
                <a:solidFill>
                  <a:srgbClr val="FF2600"/>
                </a:solidFill>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rminal nodes…">
                <a:extLst>
                  <a:ext uri="{FF2B5EF4-FFF2-40B4-BE49-F238E27FC236}">
                    <a16:creationId xmlns:a16="http://schemas.microsoft.com/office/drawing/2014/main" id="{AD76D776-F684-D949-A506-2AFBB0F1E1F8}"/>
                  </a:ext>
                </a:extLst>
              </p:cNvPr>
              <p:cNvSpPr txBox="1"/>
              <p:nvPr/>
            </p:nvSpPr>
            <p:spPr>
              <a:xfrm>
                <a:off x="6035883" y="2891415"/>
                <a:ext cx="4139659" cy="796052"/>
              </a:xfrm>
              <a:prstGeom prst="rect">
                <a:avLst/>
              </a:prstGeom>
              <a:ln w="12700">
                <a:solidFill>
                  <a:srgbClr val="0433FF"/>
                </a:solidFill>
                <a:miter lim="400000"/>
              </a:ln>
              <a:extLst>
                <a:ext uri="{C572A759-6A51-4108-AA02-DFA0A04FC94B}">
                  <ma14:wrappingTextBoxFlag xmlns="" xmlns:m="http://schemas.openxmlformats.org/officeDocument/2006/math" xmlns:ma14="http://schemas.microsoft.com/office/mac/drawingml/2011/main" val="1"/>
                </a:ext>
              </a:extLst>
            </p:spPr>
            <p:txBody>
              <a:bodyPr wrap="none" lIns="35719" tIns="35719" rIns="35719" bIns="35719" anchor="ctr">
                <a:spAutoFit/>
              </a:bodyPr>
              <a:lstStyle/>
              <a:p>
                <a:pPr marL="312528" indent="-312528">
                  <a:buSzPct val="75000"/>
                  <a:buChar char="•"/>
                  <a:defRPr sz="2700"/>
                </a:pPr>
                <a14:m>
                  <m:oMath xmlns:m="http://schemas.openxmlformats.org/officeDocument/2006/math">
                    <m:r>
                      <a:rPr sz="2426" i="1">
                        <a:solidFill>
                          <a:srgbClr val="000000"/>
                        </a:solidFill>
                        <a:latin typeface="Cambria Math" panose="02040503050406030204" pitchFamily="18" charset="0"/>
                      </a:rPr>
                      <m:t>≈9!=362,880</m:t>
                    </m:r>
                  </m:oMath>
                </a14:m>
                <a:r>
                  <a:rPr sz="1898" dirty="0"/>
                  <a:t> terminal nodes</a:t>
                </a:r>
              </a:p>
              <a:p>
                <a:pPr marL="312528" indent="-312528">
                  <a:buSzPct val="75000"/>
                  <a:buChar char="•"/>
                  <a:defRPr sz="2700"/>
                </a:pPr>
                <a14:m>
                  <m:oMath xmlns:m="http://schemas.openxmlformats.org/officeDocument/2006/math">
                    <m:r>
                      <a:rPr sz="2391" i="1">
                        <a:solidFill>
                          <a:srgbClr val="000000"/>
                        </a:solidFill>
                        <a:latin typeface="Cambria Math" panose="02040503050406030204" pitchFamily="18" charset="0"/>
                      </a:rPr>
                      <m:t>5,478</m:t>
                    </m:r>
                  </m:oMath>
                </a14:m>
                <a:r>
                  <a:rPr sz="1898" dirty="0"/>
                  <a:t> distinct states</a:t>
                </a:r>
              </a:p>
            </p:txBody>
          </p:sp>
        </mc:Choice>
        <mc:Fallback xmlns="">
          <p:sp>
            <p:nvSpPr>
              <p:cNvPr id="8" name="terminal nodes…">
                <a:extLst>
                  <a:ext uri="{FF2B5EF4-FFF2-40B4-BE49-F238E27FC236}">
                    <a16:creationId xmlns:a16="http://schemas.microsoft.com/office/drawing/2014/main" id="{AD76D776-F684-D949-A506-2AFBB0F1E1F8}"/>
                  </a:ext>
                </a:extLst>
              </p:cNvPr>
              <p:cNvSpPr txBox="1">
                <a:spLocks noRot="1" noChangeAspect="1" noMove="1" noResize="1" noEditPoints="1" noAdjustHandles="1" noChangeArrowheads="1" noChangeShapeType="1" noTextEdit="1"/>
              </p:cNvSpPr>
              <p:nvPr/>
            </p:nvSpPr>
            <p:spPr>
              <a:xfrm>
                <a:off x="6035883" y="2891415"/>
                <a:ext cx="4139659" cy="796052"/>
              </a:xfrm>
              <a:prstGeom prst="rect">
                <a:avLst/>
              </a:prstGeom>
              <a:blipFill>
                <a:blip r:embed="rId4"/>
                <a:stretch>
                  <a:fillRect l="-2349" r="-6755" b="-12030"/>
                </a:stretch>
              </a:blipFill>
              <a:ln w="12700">
                <a:solidFill>
                  <a:srgbClr val="0433FF"/>
                </a:solidFill>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p:spTree>
    <p:extLst>
      <p:ext uri="{BB962C8B-B14F-4D97-AF65-F5344CB8AC3E}">
        <p14:creationId xmlns:p14="http://schemas.microsoft.com/office/powerpoint/2010/main" val="41686019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7"/>
                                        </p:tgtEl>
                                        <p:attrNameLst>
                                          <p:attrName>style.visibility</p:attrName>
                                        </p:attrNameLst>
                                      </p:cBhvr>
                                      <p:to>
                                        <p:strVal val="visible"/>
                                      </p:to>
                                    </p:set>
                                    <p:animEffect transition="in" filter="box(ou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ptimal Decisions in Games: Minimax Search">
            <a:extLst>
              <a:ext uri="{FF2B5EF4-FFF2-40B4-BE49-F238E27FC236}">
                <a16:creationId xmlns:a16="http://schemas.microsoft.com/office/drawing/2014/main" id="{7D94151B-7CB4-890E-EC3C-8C5384B95231}"/>
              </a:ext>
            </a:extLst>
          </p:cNvPr>
          <p:cNvSpPr txBox="1">
            <a:spLocks noGrp="1"/>
          </p:cNvSpPr>
          <p:nvPr>
            <p:ph type="title"/>
          </p:nvPr>
        </p:nvSpPr>
        <p:spPr>
          <a:xfrm>
            <a:off x="363984" y="365125"/>
            <a:ext cx="10989816" cy="1325563"/>
          </a:xfrm>
          <a:prstGeom prst="rect">
            <a:avLst/>
          </a:prstGeom>
        </p:spPr>
        <p:txBody>
          <a:bodyPr>
            <a:normAutofit/>
          </a:bodyPr>
          <a:lstStyle>
            <a:lvl1pPr defTabSz="303783">
              <a:defRPr sz="4160"/>
            </a:lvl1pPr>
          </a:lstStyle>
          <a:p>
            <a:r>
              <a:rPr sz="4000" dirty="0"/>
              <a:t>Optimal Decisions in Games: Minimax Search</a:t>
            </a:r>
          </a:p>
        </p:txBody>
      </p:sp>
      <p:sp>
        <p:nvSpPr>
          <p:cNvPr id="4" name="Generate the complete game tree using depth-first search.…">
            <a:extLst>
              <a:ext uri="{FF2B5EF4-FFF2-40B4-BE49-F238E27FC236}">
                <a16:creationId xmlns:a16="http://schemas.microsoft.com/office/drawing/2014/main" id="{97A07AB3-A14E-9E94-3B43-ED2501BD201C}"/>
              </a:ext>
            </a:extLst>
          </p:cNvPr>
          <p:cNvSpPr txBox="1">
            <a:spLocks/>
          </p:cNvSpPr>
          <p:nvPr/>
        </p:nvSpPr>
        <p:spPr>
          <a:xfrm>
            <a:off x="838200" y="1338282"/>
            <a:ext cx="10515600" cy="4254337"/>
          </a:xfrm>
          <a:prstGeom prst="rect">
            <a:avLst/>
          </a:prstGeom>
          <a:ln w="25400">
            <a:solidFill>
              <a:srgbClr val="0433FF"/>
            </a:solidFill>
          </a:ln>
        </p:spPr>
        <p:txBody>
          <a:bodyPr>
            <a:noAutofit/>
          </a:bodyPr>
          <a:lstStyle>
            <a:lvl1pPr marL="228600" indent="-228600" algn="l" defTabSz="914400" rtl="0" eaLnBrk="1" latinLnBrk="0" hangingPunct="1">
              <a:lnSpc>
                <a:spcPct val="120000"/>
              </a:lnSpc>
              <a:spcBef>
                <a:spcPts val="1000"/>
              </a:spcBef>
              <a:buClr>
                <a:schemeClr val="accent2"/>
              </a:buClr>
              <a:buSzPct val="124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10000"/>
              </a:lnSpc>
              <a:spcBef>
                <a:spcPts val="300"/>
              </a:spcBef>
              <a:buFont typeface="+mj-lt"/>
              <a:buAutoNum type="arabicPeriod"/>
            </a:pPr>
            <a:r>
              <a:rPr lang="en-US"/>
              <a:t>Generate the complete game tree using depth-first search.</a:t>
            </a:r>
          </a:p>
          <a:p>
            <a:pPr marL="457200" indent="-457200">
              <a:lnSpc>
                <a:spcPct val="110000"/>
              </a:lnSpc>
              <a:spcBef>
                <a:spcPts val="300"/>
              </a:spcBef>
              <a:buFont typeface="+mj-lt"/>
              <a:buAutoNum type="arabicPeriod"/>
            </a:pPr>
            <a:r>
              <a:rPr lang="en-US"/>
              <a:t>Apply the utility function to each terminal state.</a:t>
            </a:r>
          </a:p>
          <a:p>
            <a:pPr marL="457200" indent="-457200">
              <a:lnSpc>
                <a:spcPct val="110000"/>
              </a:lnSpc>
              <a:spcBef>
                <a:spcPts val="300"/>
              </a:spcBef>
              <a:buFont typeface="+mj-lt"/>
              <a:buAutoNum type="arabicPeriod"/>
            </a:pPr>
            <a:r>
              <a:rPr lang="en-US"/>
              <a:t>Beginning with the terminal states, determine the utility of the predecessor nodes (parent nodes) as follows:</a:t>
            </a:r>
          </a:p>
          <a:p>
            <a:pPr marL="914366" lvl="1" indent="-457200">
              <a:lnSpc>
                <a:spcPct val="110000"/>
              </a:lnSpc>
              <a:spcBef>
                <a:spcPts val="300"/>
              </a:spcBef>
              <a:buFont typeface="+mj-lt"/>
              <a:buAutoNum type="arabicPeriod"/>
            </a:pPr>
            <a:r>
              <a:rPr lang="en-US"/>
              <a:t>Node is a MIN-node</a:t>
            </a:r>
            <a:br>
              <a:rPr lang="en-US"/>
            </a:br>
            <a:r>
              <a:rPr lang="en-US"/>
              <a:t>Value is the </a:t>
            </a:r>
            <a:r>
              <a:rPr lang="en-US">
                <a:solidFill>
                  <a:srgbClr val="0070C0"/>
                </a:solidFill>
              </a:rPr>
              <a:t>minimum</a:t>
            </a:r>
            <a:r>
              <a:rPr lang="en-US"/>
              <a:t> of the successor nodes</a:t>
            </a:r>
          </a:p>
          <a:p>
            <a:pPr marL="914366" lvl="1" indent="-457200">
              <a:lnSpc>
                <a:spcPct val="110000"/>
              </a:lnSpc>
              <a:spcBef>
                <a:spcPts val="300"/>
              </a:spcBef>
              <a:buFont typeface="+mj-lt"/>
              <a:buAutoNum type="arabicPeriod"/>
            </a:pPr>
            <a:r>
              <a:rPr lang="en-US"/>
              <a:t>Node is a MAX-node</a:t>
            </a:r>
            <a:br>
              <a:rPr lang="en-US"/>
            </a:br>
            <a:r>
              <a:rPr lang="en-US"/>
              <a:t>Value is the </a:t>
            </a:r>
            <a:r>
              <a:rPr lang="en-US">
                <a:solidFill>
                  <a:srgbClr val="0070C0"/>
                </a:solidFill>
              </a:rPr>
              <a:t>maximum</a:t>
            </a:r>
            <a:r>
              <a:rPr lang="en-US"/>
              <a:t> of the successor nodes</a:t>
            </a:r>
          </a:p>
          <a:p>
            <a:pPr marL="457200" indent="-457200">
              <a:lnSpc>
                <a:spcPct val="110000"/>
              </a:lnSpc>
              <a:spcBef>
                <a:spcPts val="300"/>
              </a:spcBef>
              <a:buFont typeface="+mj-lt"/>
              <a:buAutoNum type="arabicPeriod"/>
            </a:pPr>
            <a:r>
              <a:rPr lang="en-US"/>
              <a:t>From the initial state (root of the game tree), MAX chooses the move that leads to the highest value (</a:t>
            </a:r>
            <a:r>
              <a:rPr lang="en-US">
                <a:solidFill>
                  <a:srgbClr val="0070C0"/>
                </a:solidFill>
              </a:rPr>
              <a:t>minimax</a:t>
            </a:r>
            <a:r>
              <a:rPr lang="en-US"/>
              <a:t> decision).</a:t>
            </a:r>
            <a:endParaRPr lang="en-US" dirty="0"/>
          </a:p>
        </p:txBody>
      </p:sp>
      <p:sp>
        <p:nvSpPr>
          <p:cNvPr id="5" name="Date Placeholder 1">
            <a:extLst>
              <a:ext uri="{FF2B5EF4-FFF2-40B4-BE49-F238E27FC236}">
                <a16:creationId xmlns:a16="http://schemas.microsoft.com/office/drawing/2014/main" id="{3020A651-322E-7EBC-74A4-E6FDE656875E}"/>
              </a:ext>
            </a:extLst>
          </p:cNvPr>
          <p:cNvSpPr txBox="1">
            <a:spLocks/>
          </p:cNvSpPr>
          <p:nvPr/>
        </p:nvSpPr>
        <p:spPr>
          <a:xfrm>
            <a:off x="8292263" y="0"/>
            <a:ext cx="2520000" cy="360000"/>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2023-09-04</a:t>
            </a:r>
            <a:endParaRPr lang="sv-SE"/>
          </a:p>
        </p:txBody>
      </p:sp>
      <p:sp>
        <p:nvSpPr>
          <p:cNvPr id="7" name="Note: Minimax assumes that MIN plays perfectly. Every weakness (i.e. every mistake MIN makes) can only improve the result for MAX.">
            <a:extLst>
              <a:ext uri="{FF2B5EF4-FFF2-40B4-BE49-F238E27FC236}">
                <a16:creationId xmlns:a16="http://schemas.microsoft.com/office/drawing/2014/main" id="{3DB10457-1A64-8984-DB6D-F9E36443A88B}"/>
              </a:ext>
            </a:extLst>
          </p:cNvPr>
          <p:cNvSpPr txBox="1"/>
          <p:nvPr/>
        </p:nvSpPr>
        <p:spPr>
          <a:xfrm>
            <a:off x="2355588" y="5953616"/>
            <a:ext cx="8406434" cy="503023"/>
          </a:xfrm>
          <a:prstGeom prst="rect">
            <a:avLst/>
          </a:prstGeom>
          <a:solidFill>
            <a:schemeClr val="bg1"/>
          </a:solidFill>
          <a:ln>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spcBef>
                <a:spcPts val="1336"/>
              </a:spcBef>
              <a:buClr>
                <a:srgbClr val="407AAA"/>
              </a:buClr>
              <a:buFont typeface="Verdana"/>
              <a:defRPr sz="4200"/>
            </a:pPr>
            <a:r>
              <a:rPr sz="1400" dirty="0">
                <a:solidFill>
                  <a:srgbClr val="407AAA"/>
                </a:solidFill>
                <a:uFill>
                  <a:solidFill>
                    <a:srgbClr val="407AAA"/>
                  </a:solidFill>
                </a:uFill>
              </a:rPr>
              <a:t>Note</a:t>
            </a:r>
            <a:r>
              <a:rPr sz="1400" dirty="0"/>
              <a:t>: Minimax assumes that MIN plays perfectly. Every weakness (i.e. every mistake MIN makes) can only improve the result for MAX.</a:t>
            </a:r>
          </a:p>
        </p:txBody>
      </p:sp>
    </p:spTree>
    <p:extLst>
      <p:ext uri="{BB962C8B-B14F-4D97-AF65-F5344CB8AC3E}">
        <p14:creationId xmlns:p14="http://schemas.microsoft.com/office/powerpoint/2010/main" val="5121393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7"/>
                                        </p:tgtEl>
                                        <p:attrNameLst>
                                          <p:attrName>style.visibility</p:attrName>
                                        </p:attrNameLst>
                                      </p:cBhvr>
                                      <p:to>
                                        <p:strVal val="visible"/>
                                      </p:to>
                                    </p:set>
                                    <p:animEffect transition="in" filter="box(ou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inimax Tree">
            <a:extLst>
              <a:ext uri="{FF2B5EF4-FFF2-40B4-BE49-F238E27FC236}">
                <a16:creationId xmlns:a16="http://schemas.microsoft.com/office/drawing/2014/main" id="{D7417038-2D95-2CCC-3FFE-F80F5DE22CF1}"/>
              </a:ext>
            </a:extLst>
          </p:cNvPr>
          <p:cNvSpPr txBox="1">
            <a:spLocks noGrp="1"/>
          </p:cNvSpPr>
          <p:nvPr>
            <p:ph type="title"/>
          </p:nvPr>
        </p:nvSpPr>
        <p:spPr>
          <a:xfrm>
            <a:off x="363984" y="365125"/>
            <a:ext cx="10989816" cy="1325563"/>
          </a:xfrm>
          <a:prstGeom prst="rect">
            <a:avLst/>
          </a:prstGeom>
        </p:spPr>
        <p:txBody>
          <a:bodyPr>
            <a:normAutofit/>
          </a:bodyPr>
          <a:lstStyle>
            <a:lvl1pPr defTabSz="391414">
              <a:defRPr sz="5360"/>
            </a:lvl1pPr>
          </a:lstStyle>
          <a:p>
            <a:r>
              <a:rPr sz="4400" dirty="0"/>
              <a:t>Minimax Tree</a:t>
            </a:r>
          </a:p>
        </p:txBody>
      </p:sp>
      <p:pic>
        <p:nvPicPr>
          <p:cNvPr id="6" name="minimax.pdf" descr="minimax.pdf">
            <a:extLst>
              <a:ext uri="{FF2B5EF4-FFF2-40B4-BE49-F238E27FC236}">
                <a16:creationId xmlns:a16="http://schemas.microsoft.com/office/drawing/2014/main" id="{8FBB45FE-A525-E83E-6A14-473D2AD958D8}"/>
              </a:ext>
            </a:extLst>
          </p:cNvPr>
          <p:cNvPicPr>
            <a:picLocks noChangeAspect="1"/>
          </p:cNvPicPr>
          <p:nvPr/>
        </p:nvPicPr>
        <p:blipFill>
          <a:blip r:embed="rId2"/>
          <a:stretch>
            <a:fillRect/>
          </a:stretch>
        </p:blipFill>
        <p:spPr>
          <a:xfrm>
            <a:off x="2265902" y="1210339"/>
            <a:ext cx="7446541" cy="3225146"/>
          </a:xfrm>
          <a:prstGeom prst="rect">
            <a:avLst/>
          </a:prstGeom>
          <a:ln w="12700">
            <a:miter lim="400000"/>
          </a:ln>
        </p:spPr>
      </p:pic>
      <p:sp>
        <p:nvSpPr>
          <p:cNvPr id="7" name="Interpreted from MAX’s perspective…">
            <a:extLst>
              <a:ext uri="{FF2B5EF4-FFF2-40B4-BE49-F238E27FC236}">
                <a16:creationId xmlns:a16="http://schemas.microsoft.com/office/drawing/2014/main" id="{88353708-F97C-D214-69AF-1182398C2F64}"/>
              </a:ext>
            </a:extLst>
          </p:cNvPr>
          <p:cNvSpPr txBox="1"/>
          <p:nvPr/>
        </p:nvSpPr>
        <p:spPr>
          <a:xfrm>
            <a:off x="1948160" y="4479882"/>
            <a:ext cx="8295680" cy="1532472"/>
          </a:xfrm>
          <a:prstGeom prst="rect">
            <a:avLst/>
          </a:prstGeom>
          <a:ln w="12700">
            <a:solidFill>
              <a:srgbClr val="000000"/>
            </a:solidFill>
            <a:custDash>
              <a:ds d="200000" sp="200000"/>
            </a:custDash>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marL="234396" indent="-234396">
              <a:buSzPct val="75000"/>
              <a:buChar char="•"/>
              <a:defRPr sz="2700"/>
            </a:pPr>
            <a:r>
              <a:rPr sz="1898"/>
              <a:t> Interpreted from MAX’s perspective</a:t>
            </a:r>
          </a:p>
          <a:p>
            <a:pPr marL="234396" indent="-234396">
              <a:buSzPct val="75000"/>
              <a:buChar char="•"/>
              <a:defRPr sz="2700"/>
            </a:pPr>
            <a:r>
              <a:rPr sz="1898"/>
              <a:t> Assumption is that MIN plays optimally</a:t>
            </a:r>
          </a:p>
          <a:p>
            <a:pPr marL="234396" indent="-234396">
              <a:buSzPct val="75000"/>
              <a:buChar char="•"/>
              <a:defRPr sz="2700"/>
            </a:pPr>
            <a:r>
              <a:rPr sz="1898"/>
              <a:t>The minimax value of a node is the utility for MAX</a:t>
            </a:r>
          </a:p>
          <a:p>
            <a:pPr marL="234396" indent="-234396">
              <a:buSzPct val="75000"/>
              <a:buChar char="•"/>
              <a:defRPr sz="2700"/>
            </a:pPr>
            <a:r>
              <a:rPr sz="1898"/>
              <a:t> MAX prefers to move to a state of maximum value and MIN prefers minimum value</a:t>
            </a:r>
          </a:p>
        </p:txBody>
      </p:sp>
      <p:sp>
        <p:nvSpPr>
          <p:cNvPr id="8" name="What move should MAX make from the Initial state?">
            <a:extLst>
              <a:ext uri="{FF2B5EF4-FFF2-40B4-BE49-F238E27FC236}">
                <a16:creationId xmlns:a16="http://schemas.microsoft.com/office/drawing/2014/main" id="{10C2957C-9CB3-6863-3C06-AB313BAB79A4}"/>
              </a:ext>
            </a:extLst>
          </p:cNvPr>
          <p:cNvSpPr txBox="1"/>
          <p:nvPr/>
        </p:nvSpPr>
        <p:spPr>
          <a:xfrm>
            <a:off x="2684828" y="6197428"/>
            <a:ext cx="7005124" cy="429156"/>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300">
                <a:solidFill>
                  <a:srgbClr val="FFFFFF"/>
                </a:solidFill>
              </a:defRPr>
            </a:lvl1pPr>
          </a:lstStyle>
          <a:p>
            <a:r>
              <a:rPr sz="2320"/>
              <a:t>What move should MAX make from the Initial state?</a:t>
            </a:r>
          </a:p>
        </p:txBody>
      </p:sp>
      <p:sp>
        <p:nvSpPr>
          <p:cNvPr id="9" name="Rounded Rectangle">
            <a:extLst>
              <a:ext uri="{FF2B5EF4-FFF2-40B4-BE49-F238E27FC236}">
                <a16:creationId xmlns:a16="http://schemas.microsoft.com/office/drawing/2014/main" id="{99E3AAE0-14E6-768A-905C-E096250CF989}"/>
              </a:ext>
            </a:extLst>
          </p:cNvPr>
          <p:cNvSpPr/>
          <p:nvPr/>
        </p:nvSpPr>
        <p:spPr>
          <a:xfrm>
            <a:off x="4961008" y="1756367"/>
            <a:ext cx="369489" cy="337184"/>
          </a:xfrm>
          <a:prstGeom prst="roundRect">
            <a:avLst>
              <a:gd name="adj" fmla="val 16437"/>
            </a:avLst>
          </a:prstGeom>
          <a:ln w="12700">
            <a:solidFill>
              <a:srgbClr val="000000"/>
            </a:solidFill>
            <a:custDash>
              <a:ds d="200000" sp="200000"/>
            </a:custDash>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spTree>
    <p:extLst>
      <p:ext uri="{BB962C8B-B14F-4D97-AF65-F5344CB8AC3E}">
        <p14:creationId xmlns:p14="http://schemas.microsoft.com/office/powerpoint/2010/main" val="12287422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8"/>
                                        </p:tgtEl>
                                        <p:attrNameLst>
                                          <p:attrName>style.visibility</p:attrName>
                                        </p:attrNameLst>
                                      </p:cBhvr>
                                      <p:to>
                                        <p:strVal val="visible"/>
                                      </p:to>
                                    </p:set>
                                    <p:animEffect transition="in" filter="box(ou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iterate>
                                    <p:tmAbs val="0"/>
                                  </p:iterate>
                                  <p:childTnLst>
                                    <p:set>
                                      <p:cBhvr>
                                        <p:cTn id="11" fill="hold"/>
                                        <p:tgtEl>
                                          <p:spTgt spid="9"/>
                                        </p:tgtEl>
                                        <p:attrNameLst>
                                          <p:attrName>style.visibility</p:attrName>
                                        </p:attrNameLst>
                                      </p:cBhvr>
                                      <p:to>
                                        <p:strVal val="visible"/>
                                      </p:to>
                                    </p:set>
                                    <p:anim calcmode="lin" valueType="num">
                                      <p:cBhvr>
                                        <p:cTn id="12" dur="1000" fill="hold"/>
                                        <p:tgtEl>
                                          <p:spTgt spid="9"/>
                                        </p:tgtEl>
                                        <p:attrNameLst>
                                          <p:attrName>ppt_x</p:attrName>
                                        </p:attrNameLst>
                                      </p:cBhvr>
                                      <p:tavLst>
                                        <p:tav tm="0">
                                          <p:val>
                                            <p:strVal val="0-#ppt_w/2"/>
                                          </p:val>
                                        </p:tav>
                                        <p:tav tm="100000">
                                          <p:val>
                                            <p:strVal val="#ppt_x"/>
                                          </p:val>
                                        </p:tav>
                                      </p:tavLst>
                                    </p:anim>
                                    <p:anim calcmode="lin" valueType="num">
                                      <p:cBhvr>
                                        <p:cTn id="13"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9"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X utility values">
            <a:extLst>
              <a:ext uri="{FF2B5EF4-FFF2-40B4-BE49-F238E27FC236}">
                <a16:creationId xmlns:a16="http://schemas.microsoft.com/office/drawing/2014/main" id="{D0677A96-9B2B-847B-6EAA-826A62C41E25}"/>
              </a:ext>
            </a:extLst>
          </p:cNvPr>
          <p:cNvSpPr txBox="1">
            <a:spLocks noGrp="1"/>
          </p:cNvSpPr>
          <p:nvPr>
            <p:ph type="title"/>
          </p:nvPr>
        </p:nvSpPr>
        <p:spPr>
          <a:xfrm>
            <a:off x="363984" y="365125"/>
            <a:ext cx="10989816" cy="1325563"/>
          </a:xfrm>
          <a:prstGeom prst="rect">
            <a:avLst/>
          </a:prstGeom>
        </p:spPr>
        <p:txBody>
          <a:bodyPr>
            <a:normAutofit/>
          </a:bodyPr>
          <a:lstStyle>
            <a:lvl1pPr defTabSz="397256">
              <a:defRPr sz="5440"/>
            </a:lvl1pPr>
          </a:lstStyle>
          <a:p>
            <a:r>
              <a:rPr sz="4400" dirty="0"/>
              <a:t>MAX utility values</a:t>
            </a:r>
          </a:p>
        </p:txBody>
      </p:sp>
      <p:pic>
        <p:nvPicPr>
          <p:cNvPr id="6" name="minimax.pdf" descr="minimax.pdf">
            <a:extLst>
              <a:ext uri="{FF2B5EF4-FFF2-40B4-BE49-F238E27FC236}">
                <a16:creationId xmlns:a16="http://schemas.microsoft.com/office/drawing/2014/main" id="{10D2D0C7-30D3-4497-3450-9F4EF7DB1739}"/>
              </a:ext>
            </a:extLst>
          </p:cNvPr>
          <p:cNvPicPr>
            <a:picLocks noChangeAspect="1"/>
          </p:cNvPicPr>
          <p:nvPr/>
        </p:nvPicPr>
        <p:blipFill>
          <a:blip r:embed="rId2"/>
          <a:stretch>
            <a:fillRect/>
          </a:stretch>
        </p:blipFill>
        <p:spPr>
          <a:xfrm>
            <a:off x="1823527" y="1223824"/>
            <a:ext cx="7875985" cy="3411141"/>
          </a:xfrm>
          <a:prstGeom prst="rect">
            <a:avLst/>
          </a:prstGeom>
          <a:ln w="12700">
            <a:miter lim="400000"/>
          </a:ln>
        </p:spPr>
      </p:pic>
      <p:pic>
        <p:nvPicPr>
          <p:cNvPr id="7" name="minimax.pdf" descr="minimax.pdf">
            <a:extLst>
              <a:ext uri="{FF2B5EF4-FFF2-40B4-BE49-F238E27FC236}">
                <a16:creationId xmlns:a16="http://schemas.microsoft.com/office/drawing/2014/main" id="{C1D4A64F-343C-99C7-7398-BDCA4BFCF376}"/>
              </a:ext>
            </a:extLst>
          </p:cNvPr>
          <p:cNvPicPr>
            <a:picLocks noChangeAspect="1"/>
          </p:cNvPicPr>
          <p:nvPr/>
        </p:nvPicPr>
        <p:blipFill>
          <a:blip r:embed="rId3"/>
          <a:stretch>
            <a:fillRect/>
          </a:stretch>
        </p:blipFill>
        <p:spPr>
          <a:xfrm>
            <a:off x="1784325" y="4534511"/>
            <a:ext cx="8623351" cy="1515131"/>
          </a:xfrm>
          <a:prstGeom prst="rect">
            <a:avLst/>
          </a:prstGeom>
          <a:ln w="12700">
            <a:solidFill>
              <a:srgbClr val="0433FF"/>
            </a:solidFill>
            <a:miter lim="400000"/>
          </a:ln>
        </p:spPr>
      </p:pic>
    </p:spTree>
    <p:extLst>
      <p:ext uri="{BB962C8B-B14F-4D97-AF65-F5344CB8AC3E}">
        <p14:creationId xmlns:p14="http://schemas.microsoft.com/office/powerpoint/2010/main" val="105933762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radar chart&#10;&#10;Description automatically generated">
            <a:extLst>
              <a:ext uri="{FF2B5EF4-FFF2-40B4-BE49-F238E27FC236}">
                <a16:creationId xmlns:a16="http://schemas.microsoft.com/office/drawing/2014/main" id="{F1948E12-8506-831E-FD7C-980EC4244980}"/>
              </a:ext>
            </a:extLst>
          </p:cNvPr>
          <p:cNvPicPr>
            <a:picLocks noChangeAspect="1"/>
          </p:cNvPicPr>
          <p:nvPr/>
        </p:nvPicPr>
        <p:blipFill>
          <a:blip r:embed="rId2"/>
          <a:stretch>
            <a:fillRect/>
          </a:stretch>
        </p:blipFill>
        <p:spPr>
          <a:xfrm>
            <a:off x="6709486" y="1563076"/>
            <a:ext cx="5317826" cy="3489906"/>
          </a:xfrm>
          <a:prstGeom prst="rect">
            <a:avLst/>
          </a:prstGeom>
        </p:spPr>
      </p:pic>
      <p:sp>
        <p:nvSpPr>
          <p:cNvPr id="4" name="3 Partial search trees: Route Finding">
            <a:extLst>
              <a:ext uri="{FF2B5EF4-FFF2-40B4-BE49-F238E27FC236}">
                <a16:creationId xmlns:a16="http://schemas.microsoft.com/office/drawing/2014/main" id="{29FAC123-2772-DF8A-C5C7-9DD90E5B3C31}"/>
              </a:ext>
            </a:extLst>
          </p:cNvPr>
          <p:cNvSpPr txBox="1">
            <a:spLocks noGrp="1"/>
          </p:cNvSpPr>
          <p:nvPr>
            <p:ph type="title"/>
          </p:nvPr>
        </p:nvSpPr>
        <p:spPr>
          <a:prstGeom prst="rect">
            <a:avLst/>
          </a:prstGeom>
        </p:spPr>
        <p:txBody>
          <a:bodyPr>
            <a:normAutofit/>
          </a:bodyPr>
          <a:lstStyle>
            <a:lvl1pPr defTabSz="385572">
              <a:defRPr sz="5280"/>
            </a:lvl1pPr>
          </a:lstStyle>
          <a:p>
            <a:r>
              <a:rPr sz="4400" dirty="0"/>
              <a:t>3 Partial </a:t>
            </a:r>
            <a:r>
              <a:rPr lang="sv-SE" sz="4400" dirty="0"/>
              <a:t>S</a:t>
            </a:r>
            <a:r>
              <a:rPr sz="4400" dirty="0" err="1"/>
              <a:t>earch</a:t>
            </a:r>
            <a:r>
              <a:rPr sz="4400" dirty="0"/>
              <a:t> </a:t>
            </a:r>
            <a:r>
              <a:rPr lang="sv-SE" sz="4400" dirty="0"/>
              <a:t>T</a:t>
            </a:r>
            <a:r>
              <a:rPr sz="4400" dirty="0" err="1"/>
              <a:t>rees</a:t>
            </a:r>
            <a:r>
              <a:rPr sz="4400" dirty="0"/>
              <a:t>: Route Finding</a:t>
            </a:r>
          </a:p>
        </p:txBody>
      </p:sp>
      <p:sp>
        <p:nvSpPr>
          <p:cNvPr id="5" name="Date Placeholder 2">
            <a:extLst>
              <a:ext uri="{FF2B5EF4-FFF2-40B4-BE49-F238E27FC236}">
                <a16:creationId xmlns:a16="http://schemas.microsoft.com/office/drawing/2014/main" id="{1865046D-3E19-71F1-7204-AD6310262735}"/>
              </a:ext>
            </a:extLst>
          </p:cNvPr>
          <p:cNvSpPr txBox="1">
            <a:spLocks/>
          </p:cNvSpPr>
          <p:nvPr/>
        </p:nvSpPr>
        <p:spPr>
          <a:xfrm>
            <a:off x="8292263" y="0"/>
            <a:ext cx="2520000" cy="360000"/>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2023-08-31</a:t>
            </a:r>
            <a:endParaRPr lang="sv-SE"/>
          </a:p>
        </p:txBody>
      </p:sp>
      <p:sp>
        <p:nvSpPr>
          <p:cNvPr id="7" name="Slide Number Placeholder 4">
            <a:extLst>
              <a:ext uri="{FF2B5EF4-FFF2-40B4-BE49-F238E27FC236}">
                <a16:creationId xmlns:a16="http://schemas.microsoft.com/office/drawing/2014/main" id="{148A677E-817F-C57D-A72B-E68A814E443E}"/>
              </a:ext>
            </a:extLst>
          </p:cNvPr>
          <p:cNvSpPr txBox="1">
            <a:spLocks/>
          </p:cNvSpPr>
          <p:nvPr/>
        </p:nvSpPr>
        <p:spPr>
          <a:xfrm>
            <a:off x="10812263" y="0"/>
            <a:ext cx="432000" cy="360000"/>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05C8B6-EC5E-42D9-8D75-1E05D6428564}" type="slidenum">
              <a:rPr lang="sv-SE" smtClean="0"/>
              <a:pPr/>
              <a:t>5</a:t>
            </a:fld>
            <a:endParaRPr lang="sv-SE"/>
          </a:p>
        </p:txBody>
      </p:sp>
      <p:pic>
        <p:nvPicPr>
          <p:cNvPr id="8" name="search_tree1.pdf" descr="search_tree1.pdf">
            <a:extLst>
              <a:ext uri="{FF2B5EF4-FFF2-40B4-BE49-F238E27FC236}">
                <a16:creationId xmlns:a16="http://schemas.microsoft.com/office/drawing/2014/main" id="{17DC8C20-F727-B434-0690-53658B730E68}"/>
              </a:ext>
            </a:extLst>
          </p:cNvPr>
          <p:cNvPicPr>
            <a:picLocks noChangeAspect="1"/>
          </p:cNvPicPr>
          <p:nvPr/>
        </p:nvPicPr>
        <p:blipFill>
          <a:blip r:embed="rId3"/>
          <a:stretch>
            <a:fillRect/>
          </a:stretch>
        </p:blipFill>
        <p:spPr>
          <a:xfrm>
            <a:off x="110492" y="1391698"/>
            <a:ext cx="5906489" cy="4675102"/>
          </a:xfrm>
          <a:prstGeom prst="rect">
            <a:avLst/>
          </a:prstGeom>
          <a:ln w="12700">
            <a:miter lim="400000"/>
          </a:ln>
        </p:spPr>
      </p:pic>
      <p:sp>
        <p:nvSpPr>
          <p:cNvPr id="9" name="Initial state">
            <a:extLst>
              <a:ext uri="{FF2B5EF4-FFF2-40B4-BE49-F238E27FC236}">
                <a16:creationId xmlns:a16="http://schemas.microsoft.com/office/drawing/2014/main" id="{863C536E-2466-9C21-FF62-C97E912168FD}"/>
              </a:ext>
            </a:extLst>
          </p:cNvPr>
          <p:cNvSpPr txBox="1"/>
          <p:nvPr/>
        </p:nvSpPr>
        <p:spPr>
          <a:xfrm>
            <a:off x="381083" y="1434634"/>
            <a:ext cx="1170193" cy="331758"/>
          </a:xfrm>
          <a:prstGeom prst="rect">
            <a:avLst/>
          </a:prstGeom>
          <a:blipFill>
            <a:blip r:embed="rId4"/>
          </a:blipFill>
          <a:ln w="12700">
            <a:miter lim="400000"/>
          </a:ln>
          <a:effectLst>
            <a:outerShdw blurRad="25400" dist="25400" dir="2388334" rotWithShape="0">
              <a:srgbClr val="000000">
                <a:alpha val="7931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400">
                <a:solidFill>
                  <a:srgbClr val="FFFFFF"/>
                </a:solidFill>
              </a:defRPr>
            </a:lvl1pPr>
          </a:lstStyle>
          <a:p>
            <a:r>
              <a:rPr sz="1687" dirty="0"/>
              <a:t>Initial state</a:t>
            </a:r>
          </a:p>
        </p:txBody>
      </p:sp>
      <p:sp>
        <p:nvSpPr>
          <p:cNvPr id="10" name="After expanding Arad">
            <a:extLst>
              <a:ext uri="{FF2B5EF4-FFF2-40B4-BE49-F238E27FC236}">
                <a16:creationId xmlns:a16="http://schemas.microsoft.com/office/drawing/2014/main" id="{65D9785D-4C17-B8C4-0141-19653DA36557}"/>
              </a:ext>
            </a:extLst>
          </p:cNvPr>
          <p:cNvSpPr txBox="1"/>
          <p:nvPr/>
        </p:nvSpPr>
        <p:spPr>
          <a:xfrm>
            <a:off x="381083" y="3132566"/>
            <a:ext cx="2128789" cy="331758"/>
          </a:xfrm>
          <a:prstGeom prst="rect">
            <a:avLst/>
          </a:prstGeom>
          <a:blipFill>
            <a:blip r:embed="rId4"/>
          </a:blipFill>
          <a:ln w="12700">
            <a:miter lim="400000"/>
          </a:ln>
          <a:effectLst>
            <a:outerShdw blurRad="25400" dist="25400" dir="2388334" rotWithShape="0">
              <a:srgbClr val="000000">
                <a:alpha val="7931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400">
                <a:solidFill>
                  <a:srgbClr val="FFFFFF"/>
                </a:solidFill>
              </a:defRPr>
            </a:lvl1pPr>
          </a:lstStyle>
          <a:p>
            <a:r>
              <a:rPr sz="1687" dirty="0"/>
              <a:t>After expanding Arad</a:t>
            </a:r>
          </a:p>
        </p:txBody>
      </p:sp>
      <p:sp>
        <p:nvSpPr>
          <p:cNvPr id="11" name="After expanding Sibiu">
            <a:extLst>
              <a:ext uri="{FF2B5EF4-FFF2-40B4-BE49-F238E27FC236}">
                <a16:creationId xmlns:a16="http://schemas.microsoft.com/office/drawing/2014/main" id="{7CE0ED28-0FD8-FF74-0989-78BD543FAD97}"/>
              </a:ext>
            </a:extLst>
          </p:cNvPr>
          <p:cNvSpPr txBox="1"/>
          <p:nvPr/>
        </p:nvSpPr>
        <p:spPr>
          <a:xfrm>
            <a:off x="381083" y="4721224"/>
            <a:ext cx="2159245" cy="331758"/>
          </a:xfrm>
          <a:prstGeom prst="rect">
            <a:avLst/>
          </a:prstGeom>
          <a:blipFill>
            <a:blip r:embed="rId4"/>
          </a:blipFill>
          <a:ln w="12700">
            <a:miter lim="400000"/>
          </a:ln>
          <a:effectLst>
            <a:outerShdw blurRad="25400" dist="25400" dir="2388334" rotWithShape="0">
              <a:srgbClr val="000000">
                <a:alpha val="7931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400">
                <a:solidFill>
                  <a:srgbClr val="FFFFFF"/>
                </a:solidFill>
              </a:defRPr>
            </a:lvl1pPr>
          </a:lstStyle>
          <a:p>
            <a:r>
              <a:rPr sz="1687"/>
              <a:t>After expanding Sibiu</a:t>
            </a:r>
          </a:p>
        </p:txBody>
      </p:sp>
      <p:sp>
        <p:nvSpPr>
          <p:cNvPr id="12" name="Oval 11">
            <a:extLst>
              <a:ext uri="{FF2B5EF4-FFF2-40B4-BE49-F238E27FC236}">
                <a16:creationId xmlns:a16="http://schemas.microsoft.com/office/drawing/2014/main" id="{3CD4ED69-B3C4-F15E-A424-6FC7456C458F}"/>
              </a:ext>
            </a:extLst>
          </p:cNvPr>
          <p:cNvSpPr/>
          <p:nvPr/>
        </p:nvSpPr>
        <p:spPr>
          <a:xfrm>
            <a:off x="6685575" y="2343977"/>
            <a:ext cx="554571" cy="349218"/>
          </a:xfrm>
          <a:prstGeom prst="ellipse">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sv-SE"/>
          </a:p>
        </p:txBody>
      </p:sp>
      <p:sp>
        <p:nvSpPr>
          <p:cNvPr id="13" name="Expanded…">
            <a:extLst>
              <a:ext uri="{FF2B5EF4-FFF2-40B4-BE49-F238E27FC236}">
                <a16:creationId xmlns:a16="http://schemas.microsoft.com/office/drawing/2014/main" id="{5136F5A4-4BE9-130B-F31A-1EA44EF5D520}"/>
              </a:ext>
            </a:extLst>
          </p:cNvPr>
          <p:cNvSpPr txBox="1"/>
          <p:nvPr/>
        </p:nvSpPr>
        <p:spPr>
          <a:xfrm>
            <a:off x="5861290" y="3077626"/>
            <a:ext cx="1306448" cy="13032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2600">
                <a:solidFill>
                  <a:srgbClr val="0433FF"/>
                </a:solidFill>
                <a:latin typeface="Gill Sans"/>
                <a:ea typeface="Gill Sans"/>
                <a:cs typeface="Gill Sans"/>
                <a:sym typeface="Gill Sans"/>
              </a:defRPr>
            </a:pPr>
            <a:r>
              <a:rPr sz="1600" dirty="0">
                <a:latin typeface="KorolevLiU Light" panose="02000506000000020004" pitchFamily="50" charset="0"/>
              </a:rPr>
              <a:t>Expanded</a:t>
            </a:r>
          </a:p>
          <a:p>
            <a:pPr>
              <a:defRPr sz="2600">
                <a:solidFill>
                  <a:srgbClr val="0433FF"/>
                </a:solidFill>
                <a:latin typeface="Gill Sans"/>
                <a:ea typeface="Gill Sans"/>
                <a:cs typeface="Gill Sans"/>
                <a:sym typeface="Gill Sans"/>
              </a:defRPr>
            </a:pPr>
            <a:endParaRPr sz="1600" dirty="0">
              <a:latin typeface="KorolevLiU Light" panose="02000506000000020004" pitchFamily="50" charset="0"/>
            </a:endParaRPr>
          </a:p>
          <a:p>
            <a:pPr>
              <a:defRPr sz="2600">
                <a:solidFill>
                  <a:srgbClr val="0433FF"/>
                </a:solidFill>
                <a:latin typeface="Gill Sans"/>
                <a:ea typeface="Gill Sans"/>
                <a:cs typeface="Gill Sans"/>
                <a:sym typeface="Gill Sans"/>
              </a:defRPr>
            </a:pPr>
            <a:r>
              <a:rPr sz="1600" dirty="0">
                <a:latin typeface="KorolevLiU Light" panose="02000506000000020004" pitchFamily="50" charset="0"/>
              </a:rPr>
              <a:t>Generated</a:t>
            </a:r>
          </a:p>
          <a:p>
            <a:pPr>
              <a:defRPr sz="2600">
                <a:solidFill>
                  <a:srgbClr val="0433FF"/>
                </a:solidFill>
                <a:latin typeface="Gill Sans"/>
                <a:ea typeface="Gill Sans"/>
                <a:cs typeface="Gill Sans"/>
                <a:sym typeface="Gill Sans"/>
              </a:defRPr>
            </a:pPr>
            <a:endParaRPr sz="1600" dirty="0">
              <a:latin typeface="KorolevLiU Light" panose="02000506000000020004" pitchFamily="50" charset="0"/>
            </a:endParaRPr>
          </a:p>
          <a:p>
            <a:pPr>
              <a:defRPr sz="2600">
                <a:solidFill>
                  <a:srgbClr val="0433FF"/>
                </a:solidFill>
                <a:latin typeface="Gill Sans"/>
                <a:ea typeface="Gill Sans"/>
                <a:cs typeface="Gill Sans"/>
                <a:sym typeface="Gill Sans"/>
              </a:defRPr>
            </a:pPr>
            <a:r>
              <a:rPr sz="1600" dirty="0">
                <a:latin typeface="KorolevLiU Light" panose="02000506000000020004" pitchFamily="50" charset="0"/>
              </a:rPr>
              <a:t>Not Expanded</a:t>
            </a:r>
          </a:p>
        </p:txBody>
      </p:sp>
    </p:spTree>
    <p:extLst>
      <p:ext uri="{BB962C8B-B14F-4D97-AF65-F5344CB8AC3E}">
        <p14:creationId xmlns:p14="http://schemas.microsoft.com/office/powerpoint/2010/main" val="2664585489"/>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inimax Algortihm">
            <a:extLst>
              <a:ext uri="{FF2B5EF4-FFF2-40B4-BE49-F238E27FC236}">
                <a16:creationId xmlns:a16="http://schemas.microsoft.com/office/drawing/2014/main" id="{6C85207B-5B8F-41B7-60F5-C2842C83EAE1}"/>
              </a:ext>
            </a:extLst>
          </p:cNvPr>
          <p:cNvSpPr txBox="1">
            <a:spLocks noGrp="1"/>
          </p:cNvSpPr>
          <p:nvPr>
            <p:ph type="title"/>
          </p:nvPr>
        </p:nvSpPr>
        <p:spPr>
          <a:xfrm>
            <a:off x="363984" y="365125"/>
            <a:ext cx="10989816" cy="1325563"/>
          </a:xfrm>
          <a:prstGeom prst="rect">
            <a:avLst/>
          </a:prstGeom>
        </p:spPr>
        <p:txBody>
          <a:bodyPr>
            <a:normAutofit/>
          </a:bodyPr>
          <a:lstStyle>
            <a:lvl1pPr defTabSz="467359">
              <a:defRPr sz="6400"/>
            </a:lvl1pPr>
          </a:lstStyle>
          <a:p>
            <a:r>
              <a:rPr sz="4400" dirty="0"/>
              <a:t>Minimax </a:t>
            </a:r>
            <a:r>
              <a:rPr sz="4400" dirty="0" err="1"/>
              <a:t>Algortihm</a:t>
            </a:r>
            <a:endParaRPr sz="4400" dirty="0"/>
          </a:p>
        </p:txBody>
      </p:sp>
      <p:pic>
        <p:nvPicPr>
          <p:cNvPr id="6" name="Screen Capture.pdf" descr="Screen Capture.pdf">
            <a:extLst>
              <a:ext uri="{FF2B5EF4-FFF2-40B4-BE49-F238E27FC236}">
                <a16:creationId xmlns:a16="http://schemas.microsoft.com/office/drawing/2014/main" id="{ED5F343F-2A16-6367-1695-FB89890FA298}"/>
              </a:ext>
            </a:extLst>
          </p:cNvPr>
          <p:cNvPicPr>
            <a:picLocks noChangeAspect="1"/>
          </p:cNvPicPr>
          <p:nvPr/>
        </p:nvPicPr>
        <p:blipFill>
          <a:blip r:embed="rId2"/>
          <a:stretch>
            <a:fillRect/>
          </a:stretch>
        </p:blipFill>
        <p:spPr>
          <a:xfrm>
            <a:off x="1070418" y="1333912"/>
            <a:ext cx="5574698" cy="4296148"/>
          </a:xfrm>
          <a:prstGeom prst="rect">
            <a:avLst/>
          </a:prstGeom>
          <a:ln w="12700">
            <a:miter lim="400000"/>
          </a:ln>
        </p:spPr>
      </p:pic>
      <p:sp>
        <p:nvSpPr>
          <p:cNvPr id="7" name="Recursive algorithm that proceeds all the way down to the…">
            <a:extLst>
              <a:ext uri="{FF2B5EF4-FFF2-40B4-BE49-F238E27FC236}">
                <a16:creationId xmlns:a16="http://schemas.microsoft.com/office/drawing/2014/main" id="{2428C9FE-49AA-58F9-B1F4-244C800D547D}"/>
              </a:ext>
            </a:extLst>
          </p:cNvPr>
          <p:cNvSpPr txBox="1"/>
          <p:nvPr/>
        </p:nvSpPr>
        <p:spPr>
          <a:xfrm>
            <a:off x="4116518" y="5163912"/>
            <a:ext cx="5608908" cy="851003"/>
          </a:xfrm>
          <a:prstGeom prst="rect">
            <a:avLst/>
          </a:prstGeom>
          <a:blipFill>
            <a:blip r:embed="rId3"/>
          </a:blipFill>
          <a:ln w="12700">
            <a:miter lim="400000"/>
          </a:ln>
          <a:effectLst>
            <a:outerShdw blurRad="25400" dist="25400" dir="2388334" rotWithShape="0">
              <a:srgbClr val="000000">
                <a:alpha val="7931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2400">
                <a:solidFill>
                  <a:srgbClr val="FFFFFF"/>
                </a:solidFill>
              </a:defRPr>
            </a:pPr>
            <a:r>
              <a:rPr sz="1687"/>
              <a:t>Recursive algorithm that proceeds all the way down to the</a:t>
            </a:r>
          </a:p>
          <a:p>
            <a:pPr>
              <a:defRPr sz="2400">
                <a:solidFill>
                  <a:srgbClr val="FFFFFF"/>
                </a:solidFill>
              </a:defRPr>
            </a:pPr>
            <a:r>
              <a:rPr sz="1687"/>
              <a:t>leaves of the tree and then backs up the minimax values </a:t>
            </a:r>
          </a:p>
          <a:p>
            <a:pPr>
              <a:defRPr sz="2400">
                <a:solidFill>
                  <a:srgbClr val="FFFFFF"/>
                </a:solidFill>
              </a:defRPr>
            </a:pPr>
            <a:r>
              <a:rPr sz="1687"/>
              <a:t>through the tree as the recursion unwinds</a:t>
            </a:r>
          </a:p>
        </p:txBody>
      </p:sp>
      <mc:AlternateContent xmlns:mc="http://schemas.openxmlformats.org/markup-compatibility/2006" xmlns:a14="http://schemas.microsoft.com/office/drawing/2010/main">
        <mc:Choice Requires="a14">
          <p:sp>
            <p:nvSpPr>
              <p:cNvPr id="8" name="Assume max depth of the tree is…">
                <a:extLst>
                  <a:ext uri="{FF2B5EF4-FFF2-40B4-BE49-F238E27FC236}">
                    <a16:creationId xmlns:a16="http://schemas.microsoft.com/office/drawing/2014/main" id="{B21BF035-DABF-BD5E-358B-12E549B0B1A9}"/>
                  </a:ext>
                </a:extLst>
              </p:cNvPr>
              <p:cNvSpPr txBox="1"/>
              <p:nvPr/>
            </p:nvSpPr>
            <p:spPr>
              <a:xfrm>
                <a:off x="6877334" y="1615613"/>
                <a:ext cx="3475888" cy="1488229"/>
              </a:xfrm>
              <a:prstGeom prst="rect">
                <a:avLst/>
              </a:prstGeom>
              <a:ln w="12700">
                <a:solidFill>
                  <a:srgbClr val="0433FF"/>
                </a:solidFill>
                <a:miter lim="400000"/>
              </a:ln>
              <a:extLst>
                <a:ext uri="{C572A759-6A51-4108-AA02-DFA0A04FC94B}">
                  <ma14:wrappingTextBoxFlag xmlns="" xmlns:m="http://schemas.openxmlformats.org/officeDocument/2006/math" xmlns:ma14="http://schemas.microsoft.com/office/mac/drawingml/2011/main" val="1"/>
                </a:ext>
              </a:extLst>
            </p:spPr>
            <p:txBody>
              <a:bodyPr wrap="none" lIns="35719" tIns="35719" rIns="35719" bIns="35719" anchor="ctr">
                <a:spAutoFit/>
              </a:bodyPr>
              <a:lstStyle/>
              <a:p>
                <a:pPr algn="l">
                  <a:defRPr sz="1800"/>
                </a:pPr>
                <a:r>
                  <a:rPr sz="1266"/>
                  <a:t>Assume max depth of the tree is </a:t>
                </a:r>
                <a14:m>
                  <m:oMath xmlns:m="http://schemas.openxmlformats.org/officeDocument/2006/math">
                    <m:r>
                      <a:rPr sz="1582" i="1">
                        <a:solidFill>
                          <a:srgbClr val="000000"/>
                        </a:solidFill>
                        <a:latin typeface="Cambria Math" panose="02040503050406030204" pitchFamily="18" charset="0"/>
                      </a:rPr>
                      <m:t>𝑚</m:t>
                    </m:r>
                  </m:oMath>
                </a14:m>
                <a:r>
                  <a:rPr sz="1266"/>
                  <a:t> </a:t>
                </a:r>
              </a:p>
              <a:p>
                <a:pPr algn="l">
                  <a:defRPr sz="1800"/>
                </a:pPr>
                <a:r>
                  <a:rPr sz="1266"/>
                  <a:t>and </a:t>
                </a:r>
                <a14:m>
                  <m:oMath xmlns:m="http://schemas.openxmlformats.org/officeDocument/2006/math">
                    <m:r>
                      <a:rPr sz="1687" i="1">
                        <a:solidFill>
                          <a:srgbClr val="000000"/>
                        </a:solidFill>
                        <a:latin typeface="Cambria Math" panose="02040503050406030204" pitchFamily="18" charset="0"/>
                      </a:rPr>
                      <m:t>𝑏</m:t>
                    </m:r>
                  </m:oMath>
                </a14:m>
                <a:r>
                  <a:rPr sz="1266"/>
                  <a:t> legal moves at each point:</a:t>
                </a:r>
              </a:p>
              <a:p>
                <a:pPr marL="156264" indent="-156264">
                  <a:buSzPct val="75000"/>
                  <a:buChar char="•"/>
                  <a:defRPr sz="1800"/>
                </a:pPr>
                <a:r>
                  <a:rPr sz="1266"/>
                  <a:t>Time complexity: </a:t>
                </a:r>
                <a14:m>
                  <m:oMath xmlns:m="http://schemas.openxmlformats.org/officeDocument/2006/math">
                    <m:r>
                      <a:rPr sz="1582" i="1">
                        <a:solidFill>
                          <a:srgbClr val="000000"/>
                        </a:solidFill>
                        <a:latin typeface="Cambria Math" panose="02040503050406030204" pitchFamily="18" charset="0"/>
                      </a:rPr>
                      <m:t>𝐎</m:t>
                    </m:r>
                    <m:r>
                      <a:rPr sz="1582" i="1">
                        <a:solidFill>
                          <a:srgbClr val="000000"/>
                        </a:solidFill>
                        <a:latin typeface="Cambria Math" panose="02040503050406030204" pitchFamily="18" charset="0"/>
                      </a:rPr>
                      <m:t>(</m:t>
                    </m:r>
                    <m:sSup>
                      <m:sSupPr>
                        <m:ctrlPr>
                          <a:rPr sz="1582" i="1">
                            <a:solidFill>
                              <a:srgbClr val="000000"/>
                            </a:solidFill>
                            <a:latin typeface="Cambria Math" panose="02040503050406030204" pitchFamily="18" charset="0"/>
                          </a:rPr>
                        </m:ctrlPr>
                      </m:sSupPr>
                      <m:e>
                        <m:r>
                          <a:rPr sz="1582" i="1">
                            <a:solidFill>
                              <a:srgbClr val="000000"/>
                            </a:solidFill>
                            <a:latin typeface="Cambria Math" panose="02040503050406030204" pitchFamily="18" charset="0"/>
                          </a:rPr>
                          <m:t>𝑏</m:t>
                        </m:r>
                      </m:e>
                      <m:sup>
                        <m:r>
                          <a:rPr sz="1582" i="1">
                            <a:solidFill>
                              <a:srgbClr val="000000"/>
                            </a:solidFill>
                            <a:latin typeface="Cambria Math" panose="02040503050406030204" pitchFamily="18" charset="0"/>
                          </a:rPr>
                          <m:t>𝑚</m:t>
                        </m:r>
                      </m:sup>
                    </m:sSup>
                    <m:r>
                      <a:rPr sz="1582" i="1">
                        <a:solidFill>
                          <a:srgbClr val="000000"/>
                        </a:solidFill>
                        <a:latin typeface="Cambria Math" panose="02040503050406030204" pitchFamily="18" charset="0"/>
                      </a:rPr>
                      <m:t>)</m:t>
                    </m:r>
                  </m:oMath>
                </a14:m>
                <a:endParaRPr sz="1266"/>
              </a:p>
              <a:p>
                <a:pPr marL="156264" indent="-156264">
                  <a:buSzPct val="75000"/>
                  <a:buChar char="•"/>
                  <a:defRPr sz="1800"/>
                </a:pPr>
                <a:r>
                  <a:rPr sz="1266"/>
                  <a:t>Space complexity:</a:t>
                </a:r>
              </a:p>
              <a:p>
                <a:pPr marL="468792" lvl="1" indent="-156264">
                  <a:buSzPct val="75000"/>
                  <a:buChar char="•"/>
                  <a:defRPr sz="1800"/>
                </a:pPr>
                <a:r>
                  <a:rPr sz="1266"/>
                  <a:t>Actions generated at same time: </a:t>
                </a:r>
                <a14:m>
                  <m:oMath xmlns:m="http://schemas.openxmlformats.org/officeDocument/2006/math">
                    <m:r>
                      <a:rPr sz="1582" i="1">
                        <a:solidFill>
                          <a:srgbClr val="000000"/>
                        </a:solidFill>
                        <a:latin typeface="Cambria Math" panose="02040503050406030204" pitchFamily="18" charset="0"/>
                      </a:rPr>
                      <m:t>𝐎</m:t>
                    </m:r>
                    <m:r>
                      <a:rPr sz="1582" i="1">
                        <a:solidFill>
                          <a:srgbClr val="000000"/>
                        </a:solidFill>
                        <a:latin typeface="Cambria Math" panose="02040503050406030204" pitchFamily="18" charset="0"/>
                      </a:rPr>
                      <m:t>(</m:t>
                    </m:r>
                    <m:r>
                      <a:rPr sz="1582" i="1">
                        <a:solidFill>
                          <a:srgbClr val="000000"/>
                        </a:solidFill>
                        <a:latin typeface="Cambria Math" panose="02040503050406030204" pitchFamily="18" charset="0"/>
                      </a:rPr>
                      <m:t>𝑏𝑚</m:t>
                    </m:r>
                    <m:r>
                      <a:rPr sz="1582" i="1">
                        <a:solidFill>
                          <a:srgbClr val="000000"/>
                        </a:solidFill>
                        <a:latin typeface="Cambria Math" panose="02040503050406030204" pitchFamily="18" charset="0"/>
                      </a:rPr>
                      <m:t>)</m:t>
                    </m:r>
                  </m:oMath>
                </a14:m>
                <a:endParaRPr sz="1266"/>
              </a:p>
              <a:p>
                <a:pPr marL="468792" lvl="1" indent="-156264">
                  <a:buSzPct val="75000"/>
                  <a:buChar char="•"/>
                  <a:defRPr sz="1800"/>
                </a:pPr>
                <a:r>
                  <a:rPr sz="1266"/>
                  <a:t>Actions generated one at a time: </a:t>
                </a:r>
                <a14:m>
                  <m:oMath xmlns:m="http://schemas.openxmlformats.org/officeDocument/2006/math">
                    <m:r>
                      <a:rPr sz="1582" i="1">
                        <a:solidFill>
                          <a:srgbClr val="000000"/>
                        </a:solidFill>
                        <a:latin typeface="Cambria Math" panose="02040503050406030204" pitchFamily="18" charset="0"/>
                      </a:rPr>
                      <m:t>𝐎</m:t>
                    </m:r>
                    <m:r>
                      <a:rPr sz="1582" i="1">
                        <a:solidFill>
                          <a:srgbClr val="000000"/>
                        </a:solidFill>
                        <a:latin typeface="Cambria Math" panose="02040503050406030204" pitchFamily="18" charset="0"/>
                      </a:rPr>
                      <m:t>(</m:t>
                    </m:r>
                    <m:r>
                      <a:rPr sz="1582" i="1">
                        <a:solidFill>
                          <a:srgbClr val="000000"/>
                        </a:solidFill>
                        <a:latin typeface="Cambria Math" panose="02040503050406030204" pitchFamily="18" charset="0"/>
                      </a:rPr>
                      <m:t>𝑚</m:t>
                    </m:r>
                    <m:r>
                      <a:rPr sz="1582" i="1">
                        <a:solidFill>
                          <a:srgbClr val="000000"/>
                        </a:solidFill>
                        <a:latin typeface="Cambria Math" panose="02040503050406030204" pitchFamily="18" charset="0"/>
                      </a:rPr>
                      <m:t>)</m:t>
                    </m:r>
                  </m:oMath>
                </a14:m>
                <a:endParaRPr sz="1266"/>
              </a:p>
            </p:txBody>
          </p:sp>
        </mc:Choice>
        <mc:Fallback xmlns="">
          <p:sp>
            <p:nvSpPr>
              <p:cNvPr id="8" name="Assume max depth of the tree is…">
                <a:extLst>
                  <a:ext uri="{FF2B5EF4-FFF2-40B4-BE49-F238E27FC236}">
                    <a16:creationId xmlns:a16="http://schemas.microsoft.com/office/drawing/2014/main" id="{B21BF035-DABF-BD5E-358B-12E549B0B1A9}"/>
                  </a:ext>
                </a:extLst>
              </p:cNvPr>
              <p:cNvSpPr txBox="1">
                <a:spLocks noRot="1" noChangeAspect="1" noMove="1" noResize="1" noEditPoints="1" noAdjustHandles="1" noChangeArrowheads="1" noChangeShapeType="1" noTextEdit="1"/>
              </p:cNvSpPr>
              <p:nvPr/>
            </p:nvSpPr>
            <p:spPr>
              <a:xfrm>
                <a:off x="6877334" y="1615613"/>
                <a:ext cx="3475888" cy="1488229"/>
              </a:xfrm>
              <a:prstGeom prst="rect">
                <a:avLst/>
              </a:prstGeom>
              <a:blipFill>
                <a:blip r:embed="rId4"/>
                <a:stretch>
                  <a:fillRect l="-1573" r="-9965" b="-2846"/>
                </a:stretch>
              </a:blipFill>
              <a:ln w="12700">
                <a:solidFill>
                  <a:srgbClr val="0433FF"/>
                </a:solidFill>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p:sp>
        <p:nvSpPr>
          <p:cNvPr id="9" name="Serves as a basis for mathematical analysis…">
            <a:extLst>
              <a:ext uri="{FF2B5EF4-FFF2-40B4-BE49-F238E27FC236}">
                <a16:creationId xmlns:a16="http://schemas.microsoft.com/office/drawing/2014/main" id="{24B07AB5-E2F8-454D-3CAB-367606512C3E}"/>
              </a:ext>
            </a:extLst>
          </p:cNvPr>
          <p:cNvSpPr txBox="1"/>
          <p:nvPr/>
        </p:nvSpPr>
        <p:spPr>
          <a:xfrm>
            <a:off x="6877334" y="3718306"/>
            <a:ext cx="3702938" cy="721159"/>
          </a:xfrm>
          <a:prstGeom prst="rect">
            <a:avLst/>
          </a:prstGeom>
          <a:ln w="12700">
            <a:solidFill>
              <a:srgbClr val="0433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2000"/>
            </a:pPr>
            <a:r>
              <a:rPr sz="1406"/>
              <a:t>Serves as a basis for mathematical analysis</a:t>
            </a:r>
          </a:p>
          <a:p>
            <a:pPr>
              <a:defRPr sz="2000"/>
            </a:pPr>
            <a:r>
              <a:rPr sz="1406"/>
              <a:t>of games and development of approximations</a:t>
            </a:r>
            <a:br>
              <a:rPr sz="1406"/>
            </a:br>
            <a:r>
              <a:rPr sz="1406"/>
              <a:t>to the minimax algorithm</a:t>
            </a:r>
          </a:p>
        </p:txBody>
      </p:sp>
    </p:spTree>
    <p:extLst>
      <p:ext uri="{BB962C8B-B14F-4D97-AF65-F5344CB8AC3E}">
        <p14:creationId xmlns:p14="http://schemas.microsoft.com/office/powerpoint/2010/main" val="35360027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8"/>
                                        </p:tgtEl>
                                        <p:attrNameLst>
                                          <p:attrName>style.visibility</p:attrName>
                                        </p:attrNameLst>
                                      </p:cBhvr>
                                      <p:to>
                                        <p:strVal val="visible"/>
                                      </p:to>
                                    </p:set>
                                    <p:animEffect transition="in" filter="box(ou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iterate>
                                    <p:tmAbs val="0"/>
                                  </p:iterate>
                                  <p:childTnLst>
                                    <p:set>
                                      <p:cBhvr>
                                        <p:cTn id="11" fill="hold"/>
                                        <p:tgtEl>
                                          <p:spTgt spid="9"/>
                                        </p:tgtEl>
                                        <p:attrNameLst>
                                          <p:attrName>style.visibility</p:attrName>
                                        </p:attrNameLst>
                                      </p:cBhvr>
                                      <p:to>
                                        <p:strVal val="visible"/>
                                      </p:to>
                                    </p:set>
                                    <p:animEffect transition="in" filter="box(ou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9"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4 Steps in MCTS">
            <a:extLst>
              <a:ext uri="{FF2B5EF4-FFF2-40B4-BE49-F238E27FC236}">
                <a16:creationId xmlns:a16="http://schemas.microsoft.com/office/drawing/2014/main" id="{918B9B8A-0E1C-0952-E219-DDBE6C17FCC0}"/>
              </a:ext>
            </a:extLst>
          </p:cNvPr>
          <p:cNvSpPr txBox="1">
            <a:spLocks noGrp="1"/>
          </p:cNvSpPr>
          <p:nvPr>
            <p:ph type="title"/>
          </p:nvPr>
        </p:nvSpPr>
        <p:spPr>
          <a:xfrm>
            <a:off x="363984" y="365125"/>
            <a:ext cx="10989816" cy="1325563"/>
          </a:xfrm>
          <a:prstGeom prst="rect">
            <a:avLst/>
          </a:prstGeom>
        </p:spPr>
        <p:txBody>
          <a:bodyPr>
            <a:normAutofit/>
          </a:bodyPr>
          <a:lstStyle>
            <a:lvl1pPr defTabSz="397256">
              <a:defRPr sz="5440"/>
            </a:lvl1pPr>
          </a:lstStyle>
          <a:p>
            <a:r>
              <a:rPr sz="4400" dirty="0"/>
              <a:t>4 Steps in MCTS</a:t>
            </a:r>
          </a:p>
        </p:txBody>
      </p:sp>
      <p:sp>
        <p:nvSpPr>
          <p:cNvPr id="4" name="Date Placeholder 2">
            <a:extLst>
              <a:ext uri="{FF2B5EF4-FFF2-40B4-BE49-F238E27FC236}">
                <a16:creationId xmlns:a16="http://schemas.microsoft.com/office/drawing/2014/main" id="{FB717641-5A93-CB1A-EE7F-E3294BDAAB5C}"/>
              </a:ext>
            </a:extLst>
          </p:cNvPr>
          <p:cNvSpPr txBox="1">
            <a:spLocks/>
          </p:cNvSpPr>
          <p:nvPr/>
        </p:nvSpPr>
        <p:spPr>
          <a:xfrm>
            <a:off x="8292263" y="0"/>
            <a:ext cx="2520000" cy="360000"/>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2023-09-04</a:t>
            </a:r>
            <a:endParaRPr lang="sv-SE"/>
          </a:p>
        </p:txBody>
      </p:sp>
      <p:sp>
        <p:nvSpPr>
          <p:cNvPr id="5" name="Footer Placeholder 3">
            <a:extLst>
              <a:ext uri="{FF2B5EF4-FFF2-40B4-BE49-F238E27FC236}">
                <a16:creationId xmlns:a16="http://schemas.microsoft.com/office/drawing/2014/main" id="{82F1BB60-E204-A941-3DC6-038E5C11B8DC}"/>
              </a:ext>
            </a:extLst>
          </p:cNvPr>
          <p:cNvSpPr txBox="1">
            <a:spLocks/>
          </p:cNvSpPr>
          <p:nvPr/>
        </p:nvSpPr>
        <p:spPr>
          <a:xfrm>
            <a:off x="4038600" y="6356350"/>
            <a:ext cx="4114800" cy="365125"/>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TDDC17 - HT23 - Fredrik Heintz - LE3 Search II (based on slides by Patrick Doherty)</a:t>
            </a:r>
            <a:endParaRPr lang="sv-SE"/>
          </a:p>
        </p:txBody>
      </p:sp>
      <p:pic>
        <p:nvPicPr>
          <p:cNvPr id="6" name="Scheme-of-Monte-Carlo-Tree-Search.png" descr="Scheme-of-Monte-Carlo-Tree-Search.png">
            <a:extLst>
              <a:ext uri="{FF2B5EF4-FFF2-40B4-BE49-F238E27FC236}">
                <a16:creationId xmlns:a16="http://schemas.microsoft.com/office/drawing/2014/main" id="{A52942F6-B9F1-BC9E-353B-DD5CE90889B6}"/>
              </a:ext>
            </a:extLst>
          </p:cNvPr>
          <p:cNvPicPr>
            <a:picLocks noChangeAspect="1"/>
          </p:cNvPicPr>
          <p:nvPr/>
        </p:nvPicPr>
        <p:blipFill>
          <a:blip r:embed="rId2"/>
          <a:stretch>
            <a:fillRect/>
          </a:stretch>
        </p:blipFill>
        <p:spPr>
          <a:xfrm>
            <a:off x="2300883" y="1681838"/>
            <a:ext cx="7590234" cy="3268266"/>
          </a:xfrm>
          <a:prstGeom prst="rect">
            <a:avLst/>
          </a:prstGeom>
          <a:ln w="38100">
            <a:solidFill>
              <a:srgbClr val="0433FF"/>
            </a:solidFill>
            <a:miter lim="400000"/>
          </a:ln>
        </p:spPr>
      </p:pic>
      <p:sp>
        <p:nvSpPr>
          <p:cNvPr id="7" name="MCTS maintains a search tree and grows it on each iteration using the following steps:">
            <a:extLst>
              <a:ext uri="{FF2B5EF4-FFF2-40B4-BE49-F238E27FC236}">
                <a16:creationId xmlns:a16="http://schemas.microsoft.com/office/drawing/2014/main" id="{07B0119D-D158-24C8-1CE7-86DA4769D75E}"/>
              </a:ext>
            </a:extLst>
          </p:cNvPr>
          <p:cNvSpPr txBox="1"/>
          <p:nvPr/>
        </p:nvSpPr>
        <p:spPr>
          <a:xfrm>
            <a:off x="5088329" y="1085729"/>
            <a:ext cx="3287760" cy="461729"/>
          </a:xfrm>
          <a:prstGeom prst="rect">
            <a:avLst/>
          </a:prstGeom>
          <a:ln w="25400">
            <a:solidFill>
              <a:srgbClr val="FF26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1266"/>
              <a:t>MCTS maintains a search tree and grows</a:t>
            </a:r>
            <a:br>
              <a:rPr sz="1266"/>
            </a:br>
            <a:r>
              <a:rPr sz="1266"/>
              <a:t>it on each iteration using the following steps:</a:t>
            </a:r>
          </a:p>
        </p:txBody>
      </p:sp>
      <p:sp>
        <p:nvSpPr>
          <p:cNvPr id="8" name="Starting at the root of the search  tree, choose a move using the…">
            <a:extLst>
              <a:ext uri="{FF2B5EF4-FFF2-40B4-BE49-F238E27FC236}">
                <a16:creationId xmlns:a16="http://schemas.microsoft.com/office/drawing/2014/main" id="{80ABED86-189B-194F-951C-CF977E0B31F4}"/>
              </a:ext>
            </a:extLst>
          </p:cNvPr>
          <p:cNvSpPr txBox="1"/>
          <p:nvPr/>
        </p:nvSpPr>
        <p:spPr>
          <a:xfrm>
            <a:off x="2078150" y="5086085"/>
            <a:ext cx="2330767" cy="764633"/>
          </a:xfrm>
          <a:prstGeom prst="rect">
            <a:avLst/>
          </a:prstGeom>
          <a:ln w="25400">
            <a:solidFill>
              <a:srgbClr val="FF26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1600"/>
            </a:pPr>
            <a:r>
              <a:rPr sz="1125"/>
              <a:t>Starting at the root of the search </a:t>
            </a:r>
            <a:br>
              <a:rPr sz="1125"/>
            </a:br>
            <a:r>
              <a:rPr sz="1125"/>
              <a:t>tree, choose a move using the </a:t>
            </a:r>
          </a:p>
          <a:p>
            <a:pPr>
              <a:defRPr sz="1600"/>
            </a:pPr>
            <a:r>
              <a:rPr sz="1125" u="sng">
                <a:solidFill>
                  <a:srgbClr val="0433FF"/>
                </a:solidFill>
              </a:rPr>
              <a:t>selection policy</a:t>
            </a:r>
            <a:r>
              <a:rPr sz="1125"/>
              <a:t>, repeating the </a:t>
            </a:r>
          </a:p>
          <a:p>
            <a:pPr>
              <a:defRPr sz="1600"/>
            </a:pPr>
            <a:r>
              <a:rPr sz="1125"/>
              <a:t>process until a leaf node is reached </a:t>
            </a:r>
          </a:p>
        </p:txBody>
      </p:sp>
      <p:sp>
        <p:nvSpPr>
          <p:cNvPr id="9" name="Grow the search tree…">
            <a:extLst>
              <a:ext uri="{FF2B5EF4-FFF2-40B4-BE49-F238E27FC236}">
                <a16:creationId xmlns:a16="http://schemas.microsoft.com/office/drawing/2014/main" id="{24A7F0D4-7DA3-F2C8-BD83-AF75E94AFA15}"/>
              </a:ext>
            </a:extLst>
          </p:cNvPr>
          <p:cNvSpPr txBox="1"/>
          <p:nvPr/>
        </p:nvSpPr>
        <p:spPr>
          <a:xfrm>
            <a:off x="4729618" y="5087815"/>
            <a:ext cx="1393010" cy="591509"/>
          </a:xfrm>
          <a:prstGeom prst="rect">
            <a:avLst/>
          </a:prstGeom>
          <a:ln w="25400">
            <a:solidFill>
              <a:srgbClr val="FF26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1600"/>
            </a:pPr>
            <a:r>
              <a:rPr sz="1125"/>
              <a:t>Grow the search tree</a:t>
            </a:r>
          </a:p>
          <a:p>
            <a:pPr>
              <a:defRPr sz="1600"/>
            </a:pPr>
            <a:r>
              <a:rPr sz="1125"/>
              <a:t>by generating a new</a:t>
            </a:r>
          </a:p>
          <a:p>
            <a:pPr>
              <a:defRPr sz="1600"/>
            </a:pPr>
            <a:r>
              <a:rPr sz="1125"/>
              <a:t>child/children.</a:t>
            </a:r>
          </a:p>
        </p:txBody>
      </p:sp>
      <p:sp>
        <p:nvSpPr>
          <p:cNvPr id="10" name="Perform a playout…">
            <a:extLst>
              <a:ext uri="{FF2B5EF4-FFF2-40B4-BE49-F238E27FC236}">
                <a16:creationId xmlns:a16="http://schemas.microsoft.com/office/drawing/2014/main" id="{8775A578-44A4-6E24-146B-EE9B97AF4ADD}"/>
              </a:ext>
            </a:extLst>
          </p:cNvPr>
          <p:cNvSpPr txBox="1"/>
          <p:nvPr/>
        </p:nvSpPr>
        <p:spPr>
          <a:xfrm>
            <a:off x="6393820" y="5084355"/>
            <a:ext cx="1689566" cy="937757"/>
          </a:xfrm>
          <a:prstGeom prst="rect">
            <a:avLst/>
          </a:prstGeom>
          <a:ln w="25400">
            <a:solidFill>
              <a:srgbClr val="FF26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1600"/>
            </a:pPr>
            <a:r>
              <a:rPr sz="1125"/>
              <a:t>Perform a </a:t>
            </a:r>
            <a:r>
              <a:rPr sz="1125">
                <a:solidFill>
                  <a:srgbClr val="0433FF"/>
                </a:solidFill>
              </a:rPr>
              <a:t>playout</a:t>
            </a:r>
          </a:p>
          <a:p>
            <a:pPr>
              <a:defRPr sz="1600"/>
            </a:pPr>
            <a:r>
              <a:rPr sz="1125"/>
              <a:t>from a child using</a:t>
            </a:r>
          </a:p>
          <a:p>
            <a:pPr>
              <a:defRPr sz="1600"/>
            </a:pPr>
            <a:r>
              <a:rPr sz="1125"/>
              <a:t>the </a:t>
            </a:r>
            <a:r>
              <a:rPr sz="1125" u="sng">
                <a:solidFill>
                  <a:srgbClr val="0433FF"/>
                </a:solidFill>
              </a:rPr>
              <a:t>playout policy</a:t>
            </a:r>
            <a:r>
              <a:rPr sz="1125"/>
              <a:t>. These </a:t>
            </a:r>
          </a:p>
          <a:p>
            <a:pPr>
              <a:defRPr sz="1600"/>
            </a:pPr>
            <a:r>
              <a:rPr sz="1125"/>
              <a:t>moves are not recorded </a:t>
            </a:r>
          </a:p>
          <a:p>
            <a:pPr>
              <a:defRPr sz="1600"/>
            </a:pPr>
            <a:r>
              <a:rPr sz="1125"/>
              <a:t>in the search tree</a:t>
            </a:r>
          </a:p>
        </p:txBody>
      </p:sp>
      <p:sp>
        <p:nvSpPr>
          <p:cNvPr id="11" name="Use the simulation result…">
            <a:extLst>
              <a:ext uri="{FF2B5EF4-FFF2-40B4-BE49-F238E27FC236}">
                <a16:creationId xmlns:a16="http://schemas.microsoft.com/office/drawing/2014/main" id="{86CFC46E-E821-EC63-0315-946B0052F212}"/>
              </a:ext>
            </a:extLst>
          </p:cNvPr>
          <p:cNvSpPr txBox="1"/>
          <p:nvPr/>
        </p:nvSpPr>
        <p:spPr>
          <a:xfrm>
            <a:off x="8346485" y="5086085"/>
            <a:ext cx="1673536" cy="764633"/>
          </a:xfrm>
          <a:prstGeom prst="rect">
            <a:avLst/>
          </a:prstGeom>
          <a:ln w="25400">
            <a:solidFill>
              <a:srgbClr val="FF26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1600"/>
            </a:pPr>
            <a:r>
              <a:rPr sz="1125"/>
              <a:t>Use the simulation result</a:t>
            </a:r>
          </a:p>
          <a:p>
            <a:pPr>
              <a:defRPr sz="1600"/>
            </a:pPr>
            <a:r>
              <a:rPr sz="1125"/>
              <a:t>to update the utilities of</a:t>
            </a:r>
          </a:p>
          <a:p>
            <a:pPr>
              <a:defRPr sz="1600"/>
            </a:pPr>
            <a:r>
              <a:rPr sz="1125"/>
              <a:t>the nodes going back</a:t>
            </a:r>
          </a:p>
          <a:p>
            <a:pPr>
              <a:defRPr sz="1600"/>
            </a:pPr>
            <a:r>
              <a:rPr sz="1125"/>
              <a:t>up to the root.</a:t>
            </a:r>
          </a:p>
        </p:txBody>
      </p:sp>
      <p:sp>
        <p:nvSpPr>
          <p:cNvPr id="12" name="After X times: Choose the best move from start state">
            <a:extLst>
              <a:ext uri="{FF2B5EF4-FFF2-40B4-BE49-F238E27FC236}">
                <a16:creationId xmlns:a16="http://schemas.microsoft.com/office/drawing/2014/main" id="{E94ED401-6C5C-3616-9E7C-876BD685564B}"/>
              </a:ext>
            </a:extLst>
          </p:cNvPr>
          <p:cNvSpPr txBox="1"/>
          <p:nvPr/>
        </p:nvSpPr>
        <p:spPr>
          <a:xfrm>
            <a:off x="4828833" y="6220771"/>
            <a:ext cx="5062284" cy="331758"/>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400">
                <a:solidFill>
                  <a:srgbClr val="FFFFFF"/>
                </a:solidFill>
              </a:defRPr>
            </a:lvl1pPr>
          </a:lstStyle>
          <a:p>
            <a:r>
              <a:rPr sz="1687" dirty="0"/>
              <a:t>After X times: Choose the best move from start state</a:t>
            </a:r>
          </a:p>
        </p:txBody>
      </p:sp>
    </p:spTree>
    <p:extLst>
      <p:ext uri="{BB962C8B-B14F-4D97-AF65-F5344CB8AC3E}">
        <p14:creationId xmlns:p14="http://schemas.microsoft.com/office/powerpoint/2010/main" val="21987462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0-#ppt_w/2"/>
                                          </p:val>
                                        </p:tav>
                                        <p:tav tm="100000">
                                          <p:val>
                                            <p:strVal val="#ppt_x"/>
                                          </p:val>
                                        </p:tav>
                                      </p:tavLst>
                                    </p:anim>
                                    <p:anim calcmode="lin" valueType="num">
                                      <p:cBhvr>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iterate>
                                    <p:tmAbs val="0"/>
                                  </p:iterate>
                                  <p:childTnLst>
                                    <p:set>
                                      <p:cBhvr>
                                        <p:cTn id="12" fill="hold"/>
                                        <p:tgtEl>
                                          <p:spTgt spid="9"/>
                                        </p:tgtEl>
                                        <p:attrNameLst>
                                          <p:attrName>style.visibility</p:attrName>
                                        </p:attrNameLst>
                                      </p:cBhvr>
                                      <p:to>
                                        <p:strVal val="visible"/>
                                      </p:to>
                                    </p:set>
                                    <p:anim calcmode="lin" valueType="num">
                                      <p:cBhvr>
                                        <p:cTn id="13" dur="1000" fill="hold"/>
                                        <p:tgtEl>
                                          <p:spTgt spid="9"/>
                                        </p:tgtEl>
                                        <p:attrNameLst>
                                          <p:attrName>ppt_x</p:attrName>
                                        </p:attrNameLst>
                                      </p:cBhvr>
                                      <p:tavLst>
                                        <p:tav tm="0">
                                          <p:val>
                                            <p:strVal val="0-#ppt_w/2"/>
                                          </p:val>
                                        </p:tav>
                                        <p:tav tm="100000">
                                          <p:val>
                                            <p:strVal val="#ppt_x"/>
                                          </p:val>
                                        </p:tav>
                                      </p:tavLst>
                                    </p:anim>
                                    <p:anim calcmode="lin" valueType="num">
                                      <p:cBhvr>
                                        <p:cTn id="14"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iterate>
                                    <p:tmAbs val="0"/>
                                  </p:iterate>
                                  <p:childTnLst>
                                    <p:set>
                                      <p:cBhvr>
                                        <p:cTn id="18" fill="hold"/>
                                        <p:tgtEl>
                                          <p:spTgt spid="10"/>
                                        </p:tgtEl>
                                        <p:attrNameLst>
                                          <p:attrName>style.visibility</p:attrName>
                                        </p:attrNameLst>
                                      </p:cBhvr>
                                      <p:to>
                                        <p:strVal val="visible"/>
                                      </p:to>
                                    </p:set>
                                    <p:anim calcmode="lin" valueType="num">
                                      <p:cBhvr>
                                        <p:cTn id="19" dur="1000" fill="hold"/>
                                        <p:tgtEl>
                                          <p:spTgt spid="10"/>
                                        </p:tgtEl>
                                        <p:attrNameLst>
                                          <p:attrName>ppt_x</p:attrName>
                                        </p:attrNameLst>
                                      </p:cBhvr>
                                      <p:tavLst>
                                        <p:tav tm="0">
                                          <p:val>
                                            <p:strVal val="0-#ppt_w/2"/>
                                          </p:val>
                                        </p:tav>
                                        <p:tav tm="100000">
                                          <p:val>
                                            <p:strVal val="#ppt_x"/>
                                          </p:val>
                                        </p:tav>
                                      </p:tavLst>
                                    </p:anim>
                                    <p:anim calcmode="lin" valueType="num">
                                      <p:cBhvr>
                                        <p:cTn id="20"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iterate>
                                    <p:tmAbs val="0"/>
                                  </p:iterate>
                                  <p:childTnLst>
                                    <p:set>
                                      <p:cBhvr>
                                        <p:cTn id="24" fill="hold"/>
                                        <p:tgtEl>
                                          <p:spTgt spid="11"/>
                                        </p:tgtEl>
                                        <p:attrNameLst>
                                          <p:attrName>style.visibility</p:attrName>
                                        </p:attrNameLst>
                                      </p:cBhvr>
                                      <p:to>
                                        <p:strVal val="visible"/>
                                      </p:to>
                                    </p:set>
                                    <p:anim calcmode="lin" valueType="num">
                                      <p:cBhvr>
                                        <p:cTn id="25" dur="1000" fill="hold"/>
                                        <p:tgtEl>
                                          <p:spTgt spid="11"/>
                                        </p:tgtEl>
                                        <p:attrNameLst>
                                          <p:attrName>ppt_x</p:attrName>
                                        </p:attrNameLst>
                                      </p:cBhvr>
                                      <p:tavLst>
                                        <p:tav tm="0">
                                          <p:val>
                                            <p:strVal val="0-#ppt_w/2"/>
                                          </p:val>
                                        </p:tav>
                                        <p:tav tm="100000">
                                          <p:val>
                                            <p:strVal val="#ppt_x"/>
                                          </p:val>
                                        </p:tav>
                                      </p:tavLst>
                                    </p:anim>
                                    <p:anim calcmode="lin" valueType="num">
                                      <p:cBhvr>
                                        <p:cTn id="2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iterate>
                                    <p:tmAbs val="0"/>
                                  </p:iterate>
                                  <p:childTnLst>
                                    <p:set>
                                      <p:cBhvr>
                                        <p:cTn id="30" fill="hold"/>
                                        <p:tgtEl>
                                          <p:spTgt spid="12"/>
                                        </p:tgtEl>
                                        <p:attrNameLst>
                                          <p:attrName>style.visibility</p:attrName>
                                        </p:attrNameLst>
                                      </p:cBhvr>
                                      <p:to>
                                        <p:strVal val="visible"/>
                                      </p:to>
                                    </p:set>
                                    <p:anim calcmode="lin" valueType="num">
                                      <p:cBhvr>
                                        <p:cTn id="31" dur="1000" fill="hold"/>
                                        <p:tgtEl>
                                          <p:spTgt spid="12"/>
                                        </p:tgtEl>
                                        <p:attrNameLst>
                                          <p:attrName>ppt_x</p:attrName>
                                        </p:attrNameLst>
                                      </p:cBhvr>
                                      <p:tavLst>
                                        <p:tav tm="0">
                                          <p:val>
                                            <p:strVal val="0-#ppt_w/2"/>
                                          </p:val>
                                        </p:tav>
                                        <p:tav tm="100000">
                                          <p:val>
                                            <p:strVal val="#ppt_x"/>
                                          </p:val>
                                        </p:tav>
                                      </p:tavLst>
                                    </p:anim>
                                    <p:anim calcmode="lin" valueType="num">
                                      <p:cBhvr>
                                        <p:cTn id="3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9" grpId="0" animBg="1" advAuto="0"/>
      <p:bldP spid="10" grpId="0" animBg="1" advAuto="0"/>
      <p:bldP spid="11" grpId="0" animBg="1" advAuto="0"/>
      <p:bldP spid="12"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blem Formulation: Vacuum cleaning world">
            <a:extLst>
              <a:ext uri="{FF2B5EF4-FFF2-40B4-BE49-F238E27FC236}">
                <a16:creationId xmlns:a16="http://schemas.microsoft.com/office/drawing/2014/main" id="{8AD25FE1-F75E-6641-65C2-C00E057F2542}"/>
              </a:ext>
            </a:extLst>
          </p:cNvPr>
          <p:cNvSpPr txBox="1">
            <a:spLocks noGrp="1"/>
          </p:cNvSpPr>
          <p:nvPr>
            <p:ph type="title"/>
          </p:nvPr>
        </p:nvSpPr>
        <p:spPr>
          <a:prstGeom prst="rect">
            <a:avLst/>
          </a:prstGeom>
        </p:spPr>
        <p:txBody>
          <a:bodyPr>
            <a:normAutofit/>
          </a:bodyPr>
          <a:lstStyle>
            <a:lvl1pPr defTabSz="309625">
              <a:defRPr sz="4240"/>
            </a:lvl1pPr>
          </a:lstStyle>
          <a:p>
            <a:r>
              <a:rPr lang="en-US" sz="4000" dirty="0"/>
              <a:t>Problem Formulation: Vacuum cleaning world</a:t>
            </a:r>
            <a:endParaRPr sz="4000" dirty="0"/>
          </a:p>
        </p:txBody>
      </p:sp>
      <p:sp>
        <p:nvSpPr>
          <p:cNvPr id="4" name="Date Placeholder 2">
            <a:extLst>
              <a:ext uri="{FF2B5EF4-FFF2-40B4-BE49-F238E27FC236}">
                <a16:creationId xmlns:a16="http://schemas.microsoft.com/office/drawing/2014/main" id="{CA4DA3FB-ED45-43E4-170D-CE77B72D3014}"/>
              </a:ext>
            </a:extLst>
          </p:cNvPr>
          <p:cNvSpPr txBox="1">
            <a:spLocks/>
          </p:cNvSpPr>
          <p:nvPr/>
        </p:nvSpPr>
        <p:spPr>
          <a:xfrm>
            <a:off x="8292263" y="0"/>
            <a:ext cx="2520000" cy="360000"/>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2023-08-31</a:t>
            </a:r>
            <a:endParaRPr lang="sv-SE"/>
          </a:p>
        </p:txBody>
      </p:sp>
      <p:sp>
        <p:nvSpPr>
          <p:cNvPr id="6" name="Slide Number Placeholder 4">
            <a:extLst>
              <a:ext uri="{FF2B5EF4-FFF2-40B4-BE49-F238E27FC236}">
                <a16:creationId xmlns:a16="http://schemas.microsoft.com/office/drawing/2014/main" id="{63B40F19-3F4A-F1C6-0090-1CD7F5105DD8}"/>
              </a:ext>
            </a:extLst>
          </p:cNvPr>
          <p:cNvSpPr txBox="1">
            <a:spLocks/>
          </p:cNvSpPr>
          <p:nvPr/>
        </p:nvSpPr>
        <p:spPr>
          <a:xfrm>
            <a:off x="10812263" y="0"/>
            <a:ext cx="432000" cy="360000"/>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05C8B6-EC5E-42D9-8D75-1E05D6428564}" type="slidenum">
              <a:rPr lang="sv-SE" smtClean="0"/>
              <a:pPr/>
              <a:t>6</a:t>
            </a:fld>
            <a:endParaRPr lang="sv-SE"/>
          </a:p>
        </p:txBody>
      </p:sp>
      <p:sp>
        <p:nvSpPr>
          <p:cNvPr id="7" name="State Space:…">
            <a:extLst>
              <a:ext uri="{FF2B5EF4-FFF2-40B4-BE49-F238E27FC236}">
                <a16:creationId xmlns:a16="http://schemas.microsoft.com/office/drawing/2014/main" id="{2ADF9689-0E3D-5A77-345F-D2106746BEF6}"/>
              </a:ext>
            </a:extLst>
          </p:cNvPr>
          <p:cNvSpPr txBox="1"/>
          <p:nvPr/>
        </p:nvSpPr>
        <p:spPr>
          <a:xfrm>
            <a:off x="1236601" y="1465688"/>
            <a:ext cx="3964782" cy="38039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spAutoFit/>
          </a:bodyPr>
          <a:lstStyle/>
          <a:p>
            <a:pPr marL="232833" marR="28573" indent="-204259" defTabSz="642915">
              <a:spcBef>
                <a:spcPts val="300"/>
              </a:spcBef>
              <a:buSzPct val="100000"/>
              <a:buChar char="-"/>
              <a:defRPr sz="2900">
                <a:solidFill>
                  <a:srgbClr val="005493"/>
                </a:solidFill>
                <a:uFill>
                  <a:solidFill>
                    <a:srgbClr val="005493"/>
                  </a:solidFill>
                </a:uFill>
                <a:latin typeface="Verdana"/>
                <a:ea typeface="Verdana"/>
                <a:cs typeface="Verdana"/>
                <a:sym typeface="Verdana"/>
              </a:defRPr>
            </a:pPr>
            <a:r>
              <a:rPr sz="2000" dirty="0">
                <a:latin typeface="Calibri" panose="020F0502020204030204" pitchFamily="34" charset="0"/>
                <a:cs typeface="Calibri" panose="020F0502020204030204" pitchFamily="34" charset="0"/>
              </a:rPr>
              <a:t>State Space: </a:t>
            </a:r>
          </a:p>
          <a:p>
            <a:pPr marR="28573" lvl="1" defTabSz="642915">
              <a:spcBef>
                <a:spcPts val="300"/>
              </a:spcBef>
              <a:defRPr sz="2900">
                <a:uFill>
                  <a:solidFill>
                    <a:srgbClr val="000000"/>
                  </a:solidFill>
                </a:uFill>
              </a:defRPr>
            </a:pPr>
            <a:r>
              <a:rPr sz="2000" dirty="0">
                <a:latin typeface="Calibri" panose="020F0502020204030204" pitchFamily="34" charset="0"/>
                <a:cs typeface="Calibri" panose="020F0502020204030204" pitchFamily="34" charset="0"/>
              </a:rPr>
              <a:t>2 positions, dirt or no dirt</a:t>
            </a:r>
            <a:br>
              <a:rPr sz="2000" dirty="0">
                <a:latin typeface="Calibri" panose="020F0502020204030204" pitchFamily="34" charset="0"/>
                <a:cs typeface="Calibri" panose="020F0502020204030204" pitchFamily="34" charset="0"/>
              </a:rPr>
            </a:br>
            <a:r>
              <a:rPr sz="2000" dirty="0">
                <a:latin typeface="Calibri" panose="020F0502020204030204" pitchFamily="34" charset="0"/>
                <a:cs typeface="Calibri" panose="020F0502020204030204" pitchFamily="34" charset="0"/>
              </a:rPr>
              <a:t>  -&gt; 8 world states</a:t>
            </a:r>
          </a:p>
          <a:p>
            <a:pPr marL="232833" marR="28573" indent="-204259" defTabSz="642915">
              <a:spcBef>
                <a:spcPts val="300"/>
              </a:spcBef>
              <a:buSzPct val="100000"/>
              <a:buChar char="-"/>
              <a:defRPr sz="2900">
                <a:uFill>
                  <a:solidFill>
                    <a:srgbClr val="000000"/>
                  </a:solidFill>
                </a:uFill>
                <a:latin typeface="Verdana"/>
                <a:ea typeface="Verdana"/>
                <a:cs typeface="Verdana"/>
                <a:sym typeface="Verdana"/>
              </a:defRPr>
            </a:pPr>
            <a:r>
              <a:rPr sz="2000" dirty="0">
                <a:solidFill>
                  <a:srgbClr val="005493"/>
                </a:solidFill>
                <a:uFill>
                  <a:solidFill>
                    <a:srgbClr val="005493"/>
                  </a:solidFill>
                </a:uFill>
                <a:latin typeface="Calibri" panose="020F0502020204030204" pitchFamily="34" charset="0"/>
                <a:cs typeface="Calibri" panose="020F0502020204030204" pitchFamily="34" charset="0"/>
              </a:rPr>
              <a:t>Actions</a:t>
            </a:r>
            <a:r>
              <a:rPr sz="2000" dirty="0">
                <a:latin typeface="Calibri" panose="020F0502020204030204" pitchFamily="34" charset="0"/>
                <a:cs typeface="Calibri" panose="020F0502020204030204" pitchFamily="34" charset="0"/>
              </a:rPr>
              <a:t>: </a:t>
            </a:r>
          </a:p>
          <a:p>
            <a:pPr marR="28573" lvl="1" defTabSz="642915">
              <a:spcBef>
                <a:spcPts val="300"/>
              </a:spcBef>
              <a:defRPr sz="2900">
                <a:uFill>
                  <a:solidFill>
                    <a:srgbClr val="000000"/>
                  </a:solidFill>
                </a:uFill>
              </a:defRPr>
            </a:pPr>
            <a:r>
              <a:rPr sz="2000" dirty="0">
                <a:latin typeface="Calibri" panose="020F0502020204030204" pitchFamily="34" charset="0"/>
                <a:cs typeface="Calibri" panose="020F0502020204030204" pitchFamily="34" charset="0"/>
              </a:rPr>
              <a:t>Left (L), Right (R), or Suck (S)</a:t>
            </a:r>
          </a:p>
          <a:p>
            <a:pPr marL="232833" marR="28573" indent="-204259" defTabSz="642915">
              <a:spcBef>
                <a:spcPts val="300"/>
              </a:spcBef>
              <a:buSzPct val="100000"/>
              <a:buChar char="-"/>
              <a:defRPr sz="2900">
                <a:uFill>
                  <a:solidFill>
                    <a:srgbClr val="000000"/>
                  </a:solidFill>
                </a:uFill>
                <a:latin typeface="Verdana"/>
                <a:ea typeface="Verdana"/>
                <a:cs typeface="Verdana"/>
                <a:sym typeface="Verdana"/>
              </a:defRPr>
            </a:pPr>
            <a:r>
              <a:rPr sz="2000" dirty="0">
                <a:solidFill>
                  <a:srgbClr val="005493"/>
                </a:solidFill>
                <a:uFill>
                  <a:solidFill>
                    <a:srgbClr val="005493"/>
                  </a:solidFill>
                </a:uFill>
                <a:latin typeface="Calibri" panose="020F0502020204030204" pitchFamily="34" charset="0"/>
                <a:cs typeface="Calibri" panose="020F0502020204030204" pitchFamily="34" charset="0"/>
              </a:rPr>
              <a:t>Transition model</a:t>
            </a:r>
            <a:r>
              <a:rPr sz="2000" dirty="0">
                <a:latin typeface="Calibri" panose="020F0502020204030204" pitchFamily="34" charset="0"/>
                <a:cs typeface="Calibri" panose="020F0502020204030204" pitchFamily="34" charset="0"/>
              </a:rPr>
              <a:t>: </a:t>
            </a:r>
            <a:r>
              <a:rPr sz="2000" dirty="0">
                <a:latin typeface="Calibri" panose="020F0502020204030204" pitchFamily="34" charset="0"/>
                <a:cs typeface="Calibri" panose="020F0502020204030204" pitchFamily="34" charset="0"/>
                <a:sym typeface="Helvetica Light"/>
              </a:rPr>
              <a:t>next slide</a:t>
            </a:r>
          </a:p>
          <a:p>
            <a:pPr marL="232833" marR="28573" indent="-204259" defTabSz="642915">
              <a:spcBef>
                <a:spcPts val="300"/>
              </a:spcBef>
              <a:buSzPct val="100000"/>
              <a:buChar char="-"/>
              <a:defRPr sz="2900">
                <a:uFill>
                  <a:solidFill>
                    <a:srgbClr val="000000"/>
                  </a:solidFill>
                </a:uFill>
                <a:latin typeface="Verdana"/>
                <a:ea typeface="Verdana"/>
                <a:cs typeface="Verdana"/>
                <a:sym typeface="Verdana"/>
              </a:defRPr>
            </a:pPr>
            <a:r>
              <a:rPr sz="2000" dirty="0">
                <a:solidFill>
                  <a:srgbClr val="005493"/>
                </a:solidFill>
                <a:uFill>
                  <a:solidFill>
                    <a:srgbClr val="005493"/>
                  </a:solidFill>
                </a:uFill>
                <a:latin typeface="Calibri" panose="020F0502020204030204" pitchFamily="34" charset="0"/>
                <a:cs typeface="Calibri" panose="020F0502020204030204" pitchFamily="34" charset="0"/>
              </a:rPr>
              <a:t>Initial State</a:t>
            </a:r>
            <a:r>
              <a:rPr sz="2000" dirty="0">
                <a:latin typeface="Calibri" panose="020F0502020204030204" pitchFamily="34" charset="0"/>
                <a:cs typeface="Calibri" panose="020F0502020204030204" pitchFamily="34" charset="0"/>
              </a:rPr>
              <a:t>: </a:t>
            </a:r>
            <a:r>
              <a:rPr sz="2000" dirty="0">
                <a:latin typeface="Calibri" panose="020F0502020204030204" pitchFamily="34" charset="0"/>
                <a:cs typeface="Calibri" panose="020F0502020204030204" pitchFamily="34" charset="0"/>
                <a:sym typeface="Helvetica Light"/>
              </a:rPr>
              <a:t>Choose.</a:t>
            </a:r>
            <a:endParaRPr sz="2000" dirty="0">
              <a:latin typeface="Calibri" panose="020F0502020204030204" pitchFamily="34" charset="0"/>
              <a:cs typeface="Calibri" panose="020F0502020204030204" pitchFamily="34" charset="0"/>
            </a:endParaRPr>
          </a:p>
          <a:p>
            <a:pPr marL="232833" marR="28573" indent="-204259" defTabSz="642915">
              <a:spcBef>
                <a:spcPts val="300"/>
              </a:spcBef>
              <a:buSzPct val="100000"/>
              <a:buChar char="-"/>
              <a:defRPr sz="2900">
                <a:uFill>
                  <a:solidFill>
                    <a:srgbClr val="000000"/>
                  </a:solidFill>
                </a:uFill>
                <a:latin typeface="Verdana"/>
                <a:ea typeface="Verdana"/>
                <a:cs typeface="Verdana"/>
                <a:sym typeface="Verdana"/>
              </a:defRPr>
            </a:pPr>
            <a:r>
              <a:rPr sz="2000" dirty="0">
                <a:solidFill>
                  <a:srgbClr val="005493"/>
                </a:solidFill>
                <a:uFill>
                  <a:solidFill>
                    <a:srgbClr val="005493"/>
                  </a:solidFill>
                </a:uFill>
                <a:latin typeface="Calibri" panose="020F0502020204030204" pitchFamily="34" charset="0"/>
                <a:cs typeface="Calibri" panose="020F0502020204030204" pitchFamily="34" charset="0"/>
              </a:rPr>
              <a:t>Goal States</a:t>
            </a:r>
            <a:r>
              <a:rPr sz="2000" dirty="0">
                <a:latin typeface="Calibri" panose="020F0502020204030204" pitchFamily="34" charset="0"/>
                <a:cs typeface="Calibri" panose="020F0502020204030204" pitchFamily="34" charset="0"/>
              </a:rPr>
              <a:t>: </a:t>
            </a:r>
          </a:p>
          <a:p>
            <a:pPr marR="28573" lvl="1" defTabSz="642915">
              <a:spcBef>
                <a:spcPts val="300"/>
              </a:spcBef>
              <a:defRPr sz="2900">
                <a:uFill>
                  <a:solidFill>
                    <a:srgbClr val="000000"/>
                  </a:solidFill>
                </a:uFill>
              </a:defRPr>
            </a:pPr>
            <a:r>
              <a:rPr sz="2000" dirty="0">
                <a:latin typeface="Calibri" panose="020F0502020204030204" pitchFamily="34" charset="0"/>
                <a:cs typeface="Calibri" panose="020F0502020204030204" pitchFamily="34" charset="0"/>
              </a:rPr>
              <a:t>States with no dirt in the rooms</a:t>
            </a:r>
          </a:p>
          <a:p>
            <a:pPr marL="232833" marR="28573" indent="-204259" defTabSz="642915">
              <a:spcBef>
                <a:spcPts val="300"/>
              </a:spcBef>
              <a:buSzPct val="100000"/>
              <a:buChar char="-"/>
              <a:defRPr sz="2900">
                <a:uFill>
                  <a:solidFill>
                    <a:srgbClr val="000000"/>
                  </a:solidFill>
                </a:uFill>
                <a:latin typeface="Verdana"/>
                <a:ea typeface="Verdana"/>
                <a:cs typeface="Verdana"/>
                <a:sym typeface="Verdana"/>
              </a:defRPr>
            </a:pPr>
            <a:r>
              <a:rPr sz="2000" dirty="0">
                <a:solidFill>
                  <a:srgbClr val="005493"/>
                </a:solidFill>
                <a:uFill>
                  <a:solidFill>
                    <a:srgbClr val="005493"/>
                  </a:solidFill>
                </a:uFill>
                <a:latin typeface="Calibri" panose="020F0502020204030204" pitchFamily="34" charset="0"/>
                <a:cs typeface="Calibri" panose="020F0502020204030204" pitchFamily="34" charset="0"/>
              </a:rPr>
              <a:t>Action costs</a:t>
            </a:r>
            <a:r>
              <a:rPr sz="2000" dirty="0">
                <a:latin typeface="Calibri" panose="020F0502020204030204" pitchFamily="34" charset="0"/>
                <a:cs typeface="Calibri" panose="020F0502020204030204" pitchFamily="34" charset="0"/>
              </a:rPr>
              <a:t>: </a:t>
            </a:r>
          </a:p>
          <a:p>
            <a:pPr marR="28573" lvl="1" defTabSz="642915">
              <a:spcBef>
                <a:spcPts val="300"/>
              </a:spcBef>
              <a:defRPr sz="2900">
                <a:uFill>
                  <a:solidFill>
                    <a:srgbClr val="000000"/>
                  </a:solidFill>
                </a:uFill>
              </a:defRPr>
            </a:pPr>
            <a:r>
              <a:rPr sz="2000" dirty="0">
                <a:latin typeface="Calibri" panose="020F0502020204030204" pitchFamily="34" charset="0"/>
                <a:cs typeface="Calibri" panose="020F0502020204030204" pitchFamily="34" charset="0"/>
              </a:rPr>
              <a:t>one unit per action</a:t>
            </a:r>
          </a:p>
        </p:txBody>
      </p:sp>
      <p:pic>
        <p:nvPicPr>
          <p:cNvPr id="8" name="fig03-02.png" descr="fig03-02.png">
            <a:extLst>
              <a:ext uri="{FF2B5EF4-FFF2-40B4-BE49-F238E27FC236}">
                <a16:creationId xmlns:a16="http://schemas.microsoft.com/office/drawing/2014/main" id="{F4AFF094-5F25-FBBC-653A-54791C0CA80F}"/>
              </a:ext>
            </a:extLst>
          </p:cNvPr>
          <p:cNvPicPr>
            <a:picLocks/>
          </p:cNvPicPr>
          <p:nvPr/>
        </p:nvPicPr>
        <p:blipFill>
          <a:blip r:embed="rId2"/>
          <a:stretch>
            <a:fillRect/>
          </a:stretch>
        </p:blipFill>
        <p:spPr>
          <a:xfrm>
            <a:off x="5511311" y="1558161"/>
            <a:ext cx="5140569" cy="3945824"/>
          </a:xfrm>
          <a:prstGeom prst="rect">
            <a:avLst/>
          </a:prstGeom>
          <a:ln w="12700">
            <a:miter lim="400000"/>
          </a:ln>
        </p:spPr>
      </p:pic>
    </p:spTree>
    <p:extLst>
      <p:ext uri="{BB962C8B-B14F-4D97-AF65-F5344CB8AC3E}">
        <p14:creationId xmlns:p14="http://schemas.microsoft.com/office/powerpoint/2010/main" val="7694825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4*#ppt_w"/>
                                          </p:val>
                                        </p:tav>
                                        <p:tav tm="100000">
                                          <p:val>
                                            <p:strVal val="#ppt_w"/>
                                          </p:val>
                                        </p:tav>
                                      </p:tavLst>
                                    </p:anim>
                                    <p:anim calcmode="lin" valueType="num">
                                      <p:cBhvr>
                                        <p:cTn id="8" dur="1000" fill="hold"/>
                                        <p:tgtEl>
                                          <p:spTgt spid="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477978-588A-1A12-A156-2F3F801F6330}"/>
              </a:ext>
            </a:extLst>
          </p:cNvPr>
          <p:cNvSpPr>
            <a:spLocks noGrp="1"/>
          </p:cNvSpPr>
          <p:nvPr>
            <p:ph type="title"/>
          </p:nvPr>
        </p:nvSpPr>
        <p:spPr>
          <a:xfrm>
            <a:off x="42367" y="365125"/>
            <a:ext cx="10989816" cy="1325563"/>
          </a:xfrm>
        </p:spPr>
        <p:txBody>
          <a:bodyPr>
            <a:normAutofit/>
          </a:bodyPr>
          <a:lstStyle/>
          <a:p>
            <a:r>
              <a:rPr lang="en-US" dirty="0"/>
              <a:t>Solving the Vacuum World</a:t>
            </a:r>
          </a:p>
        </p:txBody>
      </p:sp>
      <p:pic>
        <p:nvPicPr>
          <p:cNvPr id="8" name="Picture 7" descr="Diagram&#10;&#10;Description automatically generated">
            <a:extLst>
              <a:ext uri="{FF2B5EF4-FFF2-40B4-BE49-F238E27FC236}">
                <a16:creationId xmlns:a16="http://schemas.microsoft.com/office/drawing/2014/main" id="{508CD66C-8256-C1AB-F356-84E344327229}"/>
              </a:ext>
            </a:extLst>
          </p:cNvPr>
          <p:cNvPicPr>
            <a:picLocks noChangeAspect="1"/>
          </p:cNvPicPr>
          <p:nvPr/>
        </p:nvPicPr>
        <p:blipFill rotWithShape="1">
          <a:blip r:embed="rId2"/>
          <a:srcRect t="1185" b="17704"/>
          <a:stretch/>
        </p:blipFill>
        <p:spPr>
          <a:xfrm>
            <a:off x="1135555" y="1455133"/>
            <a:ext cx="9497347" cy="4587022"/>
          </a:xfrm>
          <a:prstGeom prst="rect">
            <a:avLst/>
          </a:prstGeom>
        </p:spPr>
      </p:pic>
      <p:sp>
        <p:nvSpPr>
          <p:cNvPr id="9" name="Rectangle: Rounded Corners 8">
            <a:extLst>
              <a:ext uri="{FF2B5EF4-FFF2-40B4-BE49-F238E27FC236}">
                <a16:creationId xmlns:a16="http://schemas.microsoft.com/office/drawing/2014/main" id="{DDA30546-8246-0294-C448-2BDB49D57C0B}"/>
              </a:ext>
            </a:extLst>
          </p:cNvPr>
          <p:cNvSpPr/>
          <p:nvPr/>
        </p:nvSpPr>
        <p:spPr>
          <a:xfrm>
            <a:off x="3546246" y="1455133"/>
            <a:ext cx="2228137" cy="1042368"/>
          </a:xfrm>
          <a:prstGeom prst="roundRect">
            <a:avLst/>
          </a:prstGeom>
          <a:no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BCF713C9-423A-DA34-5A25-81BED7C5686E}"/>
              </a:ext>
            </a:extLst>
          </p:cNvPr>
          <p:cNvSpPr/>
          <p:nvPr/>
        </p:nvSpPr>
        <p:spPr>
          <a:xfrm>
            <a:off x="1079511" y="3031974"/>
            <a:ext cx="2228137" cy="1458049"/>
          </a:xfrm>
          <a:prstGeom prst="roundRect">
            <a:avLst/>
          </a:prstGeom>
          <a:no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397E4BB6-28CD-03B5-C0DE-9B2C5B130256}"/>
              </a:ext>
            </a:extLst>
          </p:cNvPr>
          <p:cNvSpPr/>
          <p:nvPr/>
        </p:nvSpPr>
        <p:spPr>
          <a:xfrm>
            <a:off x="3546245" y="3031974"/>
            <a:ext cx="2228137" cy="1311776"/>
          </a:xfrm>
          <a:prstGeom prst="roundRect">
            <a:avLst/>
          </a:prstGeom>
          <a:no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B66BA727-4AB1-393E-D049-35BFB1FC6CF2}"/>
              </a:ext>
            </a:extLst>
          </p:cNvPr>
          <p:cNvSpPr/>
          <p:nvPr/>
        </p:nvSpPr>
        <p:spPr>
          <a:xfrm>
            <a:off x="5968563" y="4604220"/>
            <a:ext cx="2228137" cy="1437933"/>
          </a:xfrm>
          <a:prstGeom prst="roundRect">
            <a:avLst/>
          </a:prstGeom>
          <a:no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27109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blem Formulation: Missionaries and Cannibals">
            <a:extLst>
              <a:ext uri="{FF2B5EF4-FFF2-40B4-BE49-F238E27FC236}">
                <a16:creationId xmlns:a16="http://schemas.microsoft.com/office/drawing/2014/main" id="{1003C89E-DDFC-109D-F76B-BB5B89B51FB0}"/>
              </a:ext>
            </a:extLst>
          </p:cNvPr>
          <p:cNvSpPr txBox="1">
            <a:spLocks noGrp="1"/>
          </p:cNvSpPr>
          <p:nvPr>
            <p:ph type="title"/>
          </p:nvPr>
        </p:nvSpPr>
        <p:spPr>
          <a:xfrm>
            <a:off x="-5247" y="425287"/>
            <a:ext cx="10846777" cy="1325563"/>
          </a:xfrm>
          <a:prstGeom prst="rect">
            <a:avLst/>
          </a:prstGeom>
        </p:spPr>
        <p:txBody>
          <a:bodyPr>
            <a:normAutofit/>
          </a:bodyPr>
          <a:lstStyle>
            <a:lvl1pPr defTabSz="280415">
              <a:defRPr sz="3839"/>
            </a:lvl1pPr>
          </a:lstStyle>
          <a:p>
            <a:r>
              <a:rPr sz="4000" dirty="0"/>
              <a:t>Problem Formulation: Missionaries and Cannibals</a:t>
            </a:r>
          </a:p>
        </p:txBody>
      </p:sp>
      <p:sp>
        <p:nvSpPr>
          <p:cNvPr id="4" name="Three missionaries and three cannibals are on one side of a river that they wish to cross.…">
            <a:extLst>
              <a:ext uri="{FF2B5EF4-FFF2-40B4-BE49-F238E27FC236}">
                <a16:creationId xmlns:a16="http://schemas.microsoft.com/office/drawing/2014/main" id="{CB078D07-75D0-139E-462C-1FCBF3171687}"/>
              </a:ext>
            </a:extLst>
          </p:cNvPr>
          <p:cNvSpPr txBox="1">
            <a:spLocks/>
          </p:cNvSpPr>
          <p:nvPr/>
        </p:nvSpPr>
        <p:spPr>
          <a:xfrm>
            <a:off x="325930" y="1570477"/>
            <a:ext cx="10515600" cy="4254337"/>
          </a:xfrm>
          <a:prstGeom prst="rect">
            <a:avLst/>
          </a:prstGeom>
        </p:spPr>
        <p:txBody>
          <a:bodyPr anchor="t">
            <a:noAutofit/>
          </a:bodyPr>
          <a:lstStyle>
            <a:lvl1pPr marL="228600" indent="-228600" algn="l" defTabSz="914400" rtl="0" eaLnBrk="1" latinLnBrk="0" hangingPunct="1">
              <a:lnSpc>
                <a:spcPct val="120000"/>
              </a:lnSpc>
              <a:spcBef>
                <a:spcPts val="1000"/>
              </a:spcBef>
              <a:buClr>
                <a:schemeClr val="accent2"/>
              </a:buClr>
              <a:buSzPct val="124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 marR="28573" indent="0" defTabSz="642915">
              <a:spcBef>
                <a:spcPts val="492"/>
              </a:spcBef>
              <a:buSzPct val="125000"/>
              <a:buFont typeface="Arial" panose="020B0604020202020204" pitchFamily="34" charset="0"/>
              <a:buNone/>
              <a:defRPr sz="2500">
                <a:uFill>
                  <a:solidFill>
                    <a:srgbClr val="000000"/>
                  </a:solidFill>
                </a:uFill>
              </a:defRPr>
            </a:pPr>
            <a:r>
              <a:rPr lang="en-GB" sz="2500">
                <a:uFill>
                  <a:solidFill>
                    <a:srgbClr val="000000"/>
                  </a:solidFill>
                </a:uFill>
              </a:rPr>
              <a:t>Informal problem description:</a:t>
            </a:r>
          </a:p>
          <a:p>
            <a:pPr marL="269667" marR="28573" indent="-241093" defTabSz="642915">
              <a:spcBef>
                <a:spcPts val="492"/>
              </a:spcBef>
              <a:buSzPct val="125000"/>
              <a:buFont typeface="Arial" panose="020B0604020202020204" pitchFamily="34" charset="0"/>
              <a:buChar char="-"/>
              <a:defRPr sz="2500">
                <a:uFill>
                  <a:solidFill>
                    <a:srgbClr val="000000"/>
                  </a:solidFill>
                </a:uFill>
              </a:defRPr>
            </a:pPr>
            <a:r>
              <a:rPr lang="en-GB" sz="2500">
                <a:uFill>
                  <a:solidFill>
                    <a:srgbClr val="000000"/>
                  </a:solidFill>
                </a:uFill>
              </a:rPr>
              <a:t>Three missionaries and three cannibals are on </a:t>
            </a:r>
            <a:r>
              <a:rPr lang="en-GB" sz="2500">
                <a:solidFill>
                  <a:srgbClr val="005493"/>
                </a:solidFill>
                <a:uFill>
                  <a:solidFill>
                    <a:srgbClr val="005493"/>
                  </a:solidFill>
                </a:uFill>
              </a:rPr>
              <a:t>one side</a:t>
            </a:r>
            <a:r>
              <a:rPr lang="en-GB" sz="2500">
                <a:uFill>
                  <a:solidFill>
                    <a:srgbClr val="000000"/>
                  </a:solidFill>
                </a:uFill>
              </a:rPr>
              <a:t> of a river that they wish to cross.</a:t>
            </a:r>
          </a:p>
          <a:p>
            <a:pPr marL="269667" marR="28573" indent="-241093" defTabSz="642915">
              <a:spcBef>
                <a:spcPts val="492"/>
              </a:spcBef>
              <a:buSzPct val="125000"/>
              <a:buFont typeface="Arial" panose="020B0604020202020204" pitchFamily="34" charset="0"/>
              <a:buChar char="-"/>
              <a:defRPr sz="2500">
                <a:uFill>
                  <a:solidFill>
                    <a:srgbClr val="000000"/>
                  </a:solidFill>
                </a:uFill>
              </a:defRPr>
            </a:pPr>
            <a:r>
              <a:rPr lang="en-GB" sz="2500">
                <a:uFill>
                  <a:solidFill>
                    <a:srgbClr val="000000"/>
                  </a:solidFill>
                </a:uFill>
              </a:rPr>
              <a:t>A boat is available that can hold </a:t>
            </a:r>
            <a:r>
              <a:rPr lang="en-GB" sz="2500">
                <a:solidFill>
                  <a:srgbClr val="005493"/>
                </a:solidFill>
                <a:uFill>
                  <a:solidFill>
                    <a:srgbClr val="005493"/>
                  </a:solidFill>
                </a:uFill>
              </a:rPr>
              <a:t>at most two people.</a:t>
            </a:r>
          </a:p>
          <a:p>
            <a:pPr marL="269667" marR="28573" indent="-241093" defTabSz="642915">
              <a:spcBef>
                <a:spcPts val="492"/>
              </a:spcBef>
              <a:buSzPct val="125000"/>
              <a:buFont typeface="Arial" panose="020B0604020202020204" pitchFamily="34" charset="0"/>
              <a:buChar char="-"/>
              <a:defRPr sz="2500">
                <a:uFill>
                  <a:solidFill>
                    <a:srgbClr val="000000"/>
                  </a:solidFill>
                </a:uFill>
              </a:defRPr>
            </a:pPr>
            <a:r>
              <a:rPr lang="en-GB" sz="2500">
                <a:uFill>
                  <a:solidFill>
                    <a:srgbClr val="000000"/>
                  </a:solidFill>
                </a:uFill>
              </a:rPr>
              <a:t>You must never leave a group of </a:t>
            </a:r>
            <a:r>
              <a:rPr lang="en-GB" sz="2500">
                <a:solidFill>
                  <a:srgbClr val="005493"/>
                </a:solidFill>
                <a:uFill>
                  <a:solidFill>
                    <a:srgbClr val="005493"/>
                  </a:solidFill>
                </a:uFill>
              </a:rPr>
              <a:t>missionaries outnumbered by cannibals</a:t>
            </a:r>
            <a:r>
              <a:rPr lang="en-GB" sz="2500">
                <a:uFill>
                  <a:solidFill>
                    <a:srgbClr val="000000"/>
                  </a:solidFill>
                </a:uFill>
              </a:rPr>
              <a:t> on the same bank.</a:t>
            </a:r>
            <a:endParaRPr lang="en-GB" sz="2500" dirty="0">
              <a:uFill>
                <a:solidFill>
                  <a:srgbClr val="000000"/>
                </a:solidFill>
              </a:uFill>
            </a:endParaRPr>
          </a:p>
        </p:txBody>
      </p:sp>
      <p:sp>
        <p:nvSpPr>
          <p:cNvPr id="7" name="Informal problem description:">
            <a:extLst>
              <a:ext uri="{FF2B5EF4-FFF2-40B4-BE49-F238E27FC236}">
                <a16:creationId xmlns:a16="http://schemas.microsoft.com/office/drawing/2014/main" id="{A31ADAEB-C3FD-EBE6-FC16-E5BBE2D72FA2}"/>
              </a:ext>
            </a:extLst>
          </p:cNvPr>
          <p:cNvSpPr txBox="1"/>
          <p:nvPr/>
        </p:nvSpPr>
        <p:spPr>
          <a:xfrm>
            <a:off x="463491" y="1404728"/>
            <a:ext cx="5250657" cy="441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spAutoFit/>
          </a:bodyPr>
          <a:lstStyle>
            <a:lvl1pPr marL="40639" marR="40639" algn="l" defTabSz="914400">
              <a:spcBef>
                <a:spcPts val="1400"/>
              </a:spcBef>
              <a:buClr>
                <a:srgbClr val="000000"/>
              </a:buClr>
              <a:buFont typeface="Verdana"/>
              <a:defRPr sz="2600">
                <a:uFill>
                  <a:solidFill>
                    <a:srgbClr val="000000"/>
                  </a:solidFill>
                </a:uFill>
              </a:defRPr>
            </a:lvl1pPr>
          </a:lstStyle>
          <a:p>
            <a:endParaRPr sz="2400" dirty="0"/>
          </a:p>
        </p:txBody>
      </p:sp>
      <p:sp>
        <p:nvSpPr>
          <p:cNvPr id="8" name="How should the state space be represented?…">
            <a:extLst>
              <a:ext uri="{FF2B5EF4-FFF2-40B4-BE49-F238E27FC236}">
                <a16:creationId xmlns:a16="http://schemas.microsoft.com/office/drawing/2014/main" id="{D6147EEB-D1CF-26C2-1AB2-A4AF5F01373C}"/>
              </a:ext>
            </a:extLst>
          </p:cNvPr>
          <p:cNvSpPr txBox="1"/>
          <p:nvPr/>
        </p:nvSpPr>
        <p:spPr>
          <a:xfrm>
            <a:off x="1062429" y="4360184"/>
            <a:ext cx="6430697" cy="13032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lgn="l">
              <a:buSzPct val="125000"/>
              <a:buFont typeface="Zapf Dingbats"/>
              <a:buChar char="➡"/>
              <a:defRPr sz="2400"/>
            </a:pPr>
            <a:r>
              <a:rPr sz="2000" dirty="0"/>
              <a:t> How should the </a:t>
            </a:r>
            <a:r>
              <a:rPr sz="2000" dirty="0">
                <a:solidFill>
                  <a:srgbClr val="005493"/>
                </a:solidFill>
              </a:rPr>
              <a:t>state space</a:t>
            </a:r>
            <a:r>
              <a:rPr sz="2000" dirty="0"/>
              <a:t> be represented?</a:t>
            </a:r>
          </a:p>
          <a:p>
            <a:pPr algn="l">
              <a:buSzPct val="125000"/>
              <a:buFont typeface="Zapf Dingbats"/>
              <a:buChar char="➡"/>
              <a:defRPr sz="2400"/>
            </a:pPr>
            <a:r>
              <a:rPr sz="2000" dirty="0"/>
              <a:t> What is the </a:t>
            </a:r>
            <a:r>
              <a:rPr sz="2000" dirty="0">
                <a:solidFill>
                  <a:srgbClr val="005493"/>
                </a:solidFill>
              </a:rPr>
              <a:t>initial state</a:t>
            </a:r>
            <a:r>
              <a:rPr sz="2000" dirty="0"/>
              <a:t>?</a:t>
            </a:r>
          </a:p>
          <a:p>
            <a:pPr algn="l">
              <a:buSzPct val="125000"/>
              <a:buFont typeface="Zapf Dingbats"/>
              <a:buChar char="➡"/>
              <a:defRPr sz="2400"/>
            </a:pPr>
            <a:r>
              <a:rPr sz="2000" dirty="0"/>
              <a:t> What is the </a:t>
            </a:r>
            <a:r>
              <a:rPr sz="2000" dirty="0">
                <a:solidFill>
                  <a:srgbClr val="005493"/>
                </a:solidFill>
              </a:rPr>
              <a:t>goal state</a:t>
            </a:r>
            <a:r>
              <a:rPr sz="2000" dirty="0"/>
              <a:t>?</a:t>
            </a:r>
          </a:p>
          <a:p>
            <a:pPr algn="l">
              <a:buSzPct val="125000"/>
              <a:buFont typeface="Zapf Dingbats"/>
              <a:buChar char="➡"/>
              <a:defRPr sz="2400"/>
            </a:pPr>
            <a:r>
              <a:rPr sz="2000" dirty="0"/>
              <a:t> What are the </a:t>
            </a:r>
            <a:r>
              <a:rPr sz="2000" dirty="0">
                <a:solidFill>
                  <a:srgbClr val="005493"/>
                </a:solidFill>
              </a:rPr>
              <a:t>actions</a:t>
            </a:r>
            <a:r>
              <a:rPr sz="2000" dirty="0"/>
              <a:t>?</a:t>
            </a:r>
          </a:p>
        </p:txBody>
      </p:sp>
    </p:spTree>
    <p:extLst>
      <p:ext uri="{BB962C8B-B14F-4D97-AF65-F5344CB8AC3E}">
        <p14:creationId xmlns:p14="http://schemas.microsoft.com/office/powerpoint/2010/main" val="17986711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One Formalization"/>
          <p:cNvSpPr txBox="1">
            <a:spLocks noGrp="1"/>
          </p:cNvSpPr>
          <p:nvPr>
            <p:ph type="title"/>
          </p:nvPr>
        </p:nvSpPr>
        <p:spPr/>
        <p:txBody>
          <a:bodyPr vert="horz" lIns="91440" tIns="45720" rIns="91440" bIns="45720" rtlCol="0" anchor="ctr">
            <a:normAutofit/>
          </a:bodyPr>
          <a:lstStyle>
            <a:lvl1pPr defTabSz="455675">
              <a:defRPr sz="6240"/>
            </a:lvl1pPr>
          </a:lstStyle>
          <a:p>
            <a:pPr defTabSz="914400"/>
            <a:r>
              <a:rPr lang="en-US" sz="2800"/>
              <a:t>One Formalization</a:t>
            </a:r>
          </a:p>
        </p:txBody>
      </p:sp>
      <p:sp>
        <p:nvSpPr>
          <p:cNvPr id="5" name="Slide Number Placeholder 4">
            <a:extLst>
              <a:ext uri="{FF2B5EF4-FFF2-40B4-BE49-F238E27FC236}">
                <a16:creationId xmlns:a16="http://schemas.microsoft.com/office/drawing/2014/main" id="{CF3209F2-8653-95E6-C111-452E5E46E012}"/>
              </a:ext>
            </a:extLst>
          </p:cNvPr>
          <p:cNvSpPr>
            <a:spLocks noGrp="1"/>
          </p:cNvSpPr>
          <p:nvPr>
            <p:ph type="sldNum" sz="quarter" idx="12"/>
          </p:nvPr>
        </p:nvSpPr>
        <p:spPr/>
        <p:txBody>
          <a:bodyPr vert="horz" lIns="91440" tIns="45720" rIns="91440" bIns="45720" rtlCol="0" anchor="ctr">
            <a:normAutofit/>
          </a:bodyPr>
          <a:lstStyle/>
          <a:p>
            <a:pPr>
              <a:spcAft>
                <a:spcPts val="600"/>
              </a:spcAft>
            </a:pPr>
            <a:fld id="{1D05C8B6-EC5E-42D9-8D75-1E05D6428564}" type="slidenum">
              <a:rPr lang="sv-SE" smtClean="0"/>
              <a:pPr>
                <a:spcAft>
                  <a:spcPts val="600"/>
                </a:spcAft>
              </a:pPr>
              <a:t>9</a:t>
            </a:fld>
            <a:endParaRPr lang="sv-SE"/>
          </a:p>
        </p:txBody>
      </p:sp>
      <p:sp>
        <p:nvSpPr>
          <p:cNvPr id="3" name="Date Placeholder 2" hidden="1">
            <a:extLst>
              <a:ext uri="{FF2B5EF4-FFF2-40B4-BE49-F238E27FC236}">
                <a16:creationId xmlns:a16="http://schemas.microsoft.com/office/drawing/2014/main" id="{F1420A6E-C79C-DB3A-A9CA-B0860BE86697}"/>
              </a:ext>
            </a:extLst>
          </p:cNvPr>
          <p:cNvSpPr>
            <a:spLocks noGrp="1"/>
          </p:cNvSpPr>
          <p:nvPr>
            <p:ph type="dt" sz="half" idx="4294967295"/>
          </p:nvPr>
        </p:nvSpPr>
        <p:spPr>
          <a:xfrm>
            <a:off x="9671050" y="0"/>
            <a:ext cx="2520950" cy="360363"/>
          </a:xfrm>
        </p:spPr>
        <p:txBody>
          <a:bodyPr/>
          <a:lstStyle/>
          <a:p>
            <a:pPr>
              <a:spcAft>
                <a:spcPts val="600"/>
              </a:spcAft>
            </a:pPr>
            <a:r>
              <a:rPr lang="en-US"/>
              <a:t>2023-08-31</a:t>
            </a:r>
            <a:endParaRPr lang="sv-SE"/>
          </a:p>
        </p:txBody>
      </p:sp>
      <p:sp>
        <p:nvSpPr>
          <p:cNvPr id="4" name="Footer Placeholder 3">
            <a:extLst>
              <a:ext uri="{FF2B5EF4-FFF2-40B4-BE49-F238E27FC236}">
                <a16:creationId xmlns:a16="http://schemas.microsoft.com/office/drawing/2014/main" id="{D0372BA4-8BB0-C174-0129-6316A700DA12}"/>
              </a:ext>
            </a:extLst>
          </p:cNvPr>
          <p:cNvSpPr>
            <a:spLocks noGrp="1"/>
          </p:cNvSpPr>
          <p:nvPr>
            <p:ph type="ftr" sz="quarter" idx="4294967295"/>
          </p:nvPr>
        </p:nvSpPr>
        <p:spPr>
          <a:xfrm>
            <a:off x="0" y="6356350"/>
            <a:ext cx="4114800" cy="365125"/>
          </a:xfrm>
        </p:spPr>
        <p:txBody>
          <a:bodyPr/>
          <a:lstStyle/>
          <a:p>
            <a:pPr>
              <a:spcAft>
                <a:spcPts val="600"/>
              </a:spcAft>
            </a:pPr>
            <a:r>
              <a:rPr lang="en-US"/>
              <a:t>TDDC17 - HT23 - Fredrik Heintz - LE2 Search I (based on slides by Patrick Doherty)</a:t>
            </a:r>
            <a:endParaRPr lang="sv-SE"/>
          </a:p>
        </p:txBody>
      </p:sp>
      <p:sp>
        <p:nvSpPr>
          <p:cNvPr id="268" name="Many other formalisations"/>
          <p:cNvSpPr txBox="1"/>
          <p:nvPr/>
        </p:nvSpPr>
        <p:spPr>
          <a:xfrm>
            <a:off x="363984" y="1825625"/>
            <a:ext cx="5181600"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ormAutofit/>
          </a:bodyPr>
          <a:lstStyle>
            <a:lvl1pPr>
              <a:defRPr sz="2900">
                <a:solidFill>
                  <a:srgbClr val="FFFFFF"/>
                </a:solidFill>
                <a:effectLst>
                  <a:outerShdw blurRad="38100" dist="12700" dir="5400000" rotWithShape="0">
                    <a:srgbClr val="000000">
                      <a:alpha val="50000"/>
                    </a:srgbClr>
                  </a:outerShdw>
                </a:effectLst>
              </a:defRPr>
            </a:lvl1pPr>
          </a:lstStyle>
          <a:p>
            <a:pPr marL="228600" indent="-228600">
              <a:lnSpc>
                <a:spcPct val="120000"/>
              </a:lnSpc>
              <a:spcBef>
                <a:spcPts val="1000"/>
              </a:spcBef>
              <a:buClr>
                <a:schemeClr val="accent2"/>
              </a:buClr>
              <a:buSzPct val="124000"/>
              <a:buFont typeface="Arial" panose="020B0604020202020204" pitchFamily="34" charset="0"/>
              <a:buChar char="•"/>
            </a:pPr>
            <a:r>
              <a:rPr lang="en-US" sz="2000">
                <a:solidFill>
                  <a:schemeClr val="tx1"/>
                </a:solidFill>
              </a:rPr>
              <a:t>Many other formalisations</a:t>
            </a:r>
          </a:p>
        </p:txBody>
      </p:sp>
      <p:graphicFrame>
        <p:nvGraphicFramePr>
          <p:cNvPr id="270" name="State Space: triple (x,y,z) with 0 ≤ x,y,z ≤ 3, where x,y, and z represent the number of missionaries, cannibals and boats currently on the original bank.…">
            <a:extLst>
              <a:ext uri="{FF2B5EF4-FFF2-40B4-BE49-F238E27FC236}">
                <a16:creationId xmlns:a16="http://schemas.microsoft.com/office/drawing/2014/main" id="{AFD5020D-84BF-A521-A381-FF925C331CD8}"/>
              </a:ext>
            </a:extLst>
          </p:cNvPr>
          <p:cNvGraphicFramePr/>
          <p:nvPr>
            <p:extLst>
              <p:ext uri="{D42A27DB-BD31-4B8C-83A1-F6EECF244321}">
                <p14:modId xmlns:p14="http://schemas.microsoft.com/office/powerpoint/2010/main" val="4061954793"/>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push dir="u"/>
  </p:transition>
</p:sld>
</file>

<file path=ppt/theme/theme1.xml><?xml version="1.0" encoding="utf-8"?>
<a:theme xmlns:a="http://schemas.openxmlformats.org/drawingml/2006/main" name="LiU - WHITE">
  <a:themeElements>
    <a:clrScheme name="LiU-BLÅ">
      <a:dk1>
        <a:srgbClr val="000000"/>
      </a:dk1>
      <a:lt1>
        <a:srgbClr val="FFFFFF"/>
      </a:lt1>
      <a:dk2>
        <a:srgbClr val="00B9E7"/>
      </a:dk2>
      <a:lt2>
        <a:srgbClr val="FFFFFF"/>
      </a:lt2>
      <a:accent1>
        <a:srgbClr val="17C7D2"/>
      </a:accent1>
      <a:accent2>
        <a:srgbClr val="00CFB5"/>
      </a:accent2>
      <a:accent3>
        <a:srgbClr val="FF6442"/>
      </a:accent3>
      <a:accent4>
        <a:srgbClr val="8981D3"/>
      </a:accent4>
      <a:accent5>
        <a:srgbClr val="FDEF5D"/>
      </a:accent5>
      <a:accent6>
        <a:srgbClr val="6A7E91"/>
      </a:accent6>
      <a:hlink>
        <a:srgbClr val="0000FF"/>
      </a:hlink>
      <a:folHlink>
        <a:srgbClr val="800080"/>
      </a:folHlink>
    </a:clrScheme>
    <a:fontScheme name="LiU">
      <a:majorFont>
        <a:latin typeface="KorolevLiU Medium"/>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LiU-BLÅ">
      <a:srgbClr val="00B9E7"/>
    </a:custClr>
    <a:custClr name="LiU-TURKOS">
      <a:srgbClr val="17C7D2"/>
    </a:custClr>
    <a:custClr name="LiU-GRÖN">
      <a:srgbClr val="00CFB5"/>
    </a:custClr>
    <a:custClr name="LiU-">
      <a:srgbClr val="FFFFFF"/>
    </a:custClr>
    <a:custClr name="LiU-ORANGE">
      <a:srgbClr val="FF6442"/>
    </a:custClr>
    <a:custClr name="LiU-LILA">
      <a:srgbClr val="8981D3"/>
    </a:custClr>
    <a:custClr name="LiU-GUL">
      <a:srgbClr val="FDEF5D"/>
    </a:custClr>
    <a:custClr name="LiU-GRÅ">
      <a:srgbClr val="6A7E91"/>
    </a:custClr>
    <a:custClr name="LiU-">
      <a:srgbClr val="FFFFFF"/>
    </a:custClr>
    <a:custClr name="LiU-">
      <a:srgbClr val="FFFFFF"/>
    </a:custClr>
    <a:custClr name="LiU-BLÅ 50%">
      <a:srgbClr val="80DCF3"/>
    </a:custClr>
    <a:custClr name="LiU-TURKOS 50%">
      <a:srgbClr val="8BE3E9"/>
    </a:custClr>
    <a:custClr name="LiU-GRÖN 50%">
      <a:srgbClr val="80E7DA"/>
    </a:custClr>
    <a:custClr name="LiU-">
      <a:srgbClr val="FFFFFF"/>
    </a:custClr>
    <a:custClr name="LiU-ORANGE 50%">
      <a:srgbClr val="FFB2A1"/>
    </a:custClr>
    <a:custClr name="LiU-LILA 50%">
      <a:srgbClr val="C4C0E9"/>
    </a:custClr>
    <a:custClr name="LiU-GUL 50%">
      <a:srgbClr val="FEF7AE"/>
    </a:custClr>
    <a:custClr name="LiU-GRÅ 50%">
      <a:srgbClr val="B5BFC8"/>
    </a:custClr>
    <a:custClr name="LiU-">
      <a:srgbClr val="FFFFFF"/>
    </a:custClr>
    <a:custClr name="LiU-">
      <a:srgbClr val="FFFFFF"/>
    </a:custClr>
    <a:custClr name="LiU-BLÅ 30%">
      <a:srgbClr val="B3EAF8"/>
    </a:custClr>
    <a:custClr name="LiU-TURKOS 30%">
      <a:srgbClr val="B9EEF2"/>
    </a:custClr>
    <a:custClr name="LiU-GRÖN 30%">
      <a:srgbClr val="B3F1E9"/>
    </a:custClr>
    <a:custClr name="LiU-">
      <a:srgbClr val="FFFFFF"/>
    </a:custClr>
    <a:custClr name="LiU-ORANGE 30%">
      <a:srgbClr val="FFD1C6"/>
    </a:custClr>
    <a:custClr name="LiU-LILA 30%">
      <a:srgbClr val="DCD9F2"/>
    </a:custClr>
    <a:custClr name="LiU-">
      <a:srgbClr val="FFFFFF"/>
    </a:custClr>
    <a:custClr name="LiU-GRÅ 30%">
      <a:srgbClr val="D2D8DE"/>
    </a:custClr>
    <a:custClr name="LiU-">
      <a:srgbClr val="FFFFFF"/>
    </a:custClr>
    <a:custClr name="LiU-">
      <a:srgbClr val="FFFFFF"/>
    </a:custClr>
  </a:custClrLst>
  <a:extLst>
    <a:ext uri="{05A4C25C-085E-4340-85A3-A5531E510DB2}">
      <thm15:themeFamily xmlns:thm15="http://schemas.microsoft.com/office/thememl/2012/main" name="ppt 2022 eng mall arbetsdokument" id="{C5D3AAF7-FD91-0641-82CA-992E61EA57B8}" vid="{85032A87-0283-8045-98F4-888B27CC8E59}"/>
    </a:ext>
  </a:extLst>
</a:theme>
</file>

<file path=ppt/theme/theme2.xml><?xml version="1.0" encoding="utf-8"?>
<a:theme xmlns:a="http://schemas.openxmlformats.org/drawingml/2006/main" name="LiU - BLACK">
  <a:themeElements>
    <a:clrScheme name="LiU-BLÅ">
      <a:dk1>
        <a:srgbClr val="000000"/>
      </a:dk1>
      <a:lt1>
        <a:srgbClr val="FFFFFF"/>
      </a:lt1>
      <a:dk2>
        <a:srgbClr val="00B9E7"/>
      </a:dk2>
      <a:lt2>
        <a:srgbClr val="FFFFFF"/>
      </a:lt2>
      <a:accent1>
        <a:srgbClr val="17C7D2"/>
      </a:accent1>
      <a:accent2>
        <a:srgbClr val="00CFB5"/>
      </a:accent2>
      <a:accent3>
        <a:srgbClr val="FF6442"/>
      </a:accent3>
      <a:accent4>
        <a:srgbClr val="8981D3"/>
      </a:accent4>
      <a:accent5>
        <a:srgbClr val="FDEF5D"/>
      </a:accent5>
      <a:accent6>
        <a:srgbClr val="6A7E91"/>
      </a:accent6>
      <a:hlink>
        <a:srgbClr val="0000FF"/>
      </a:hlink>
      <a:folHlink>
        <a:srgbClr val="800080"/>
      </a:folHlink>
    </a:clrScheme>
    <a:fontScheme name="LiU">
      <a:majorFont>
        <a:latin typeface="KorolevLiU Medium"/>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LiU-BLÅ">
      <a:srgbClr val="00B9E7"/>
    </a:custClr>
    <a:custClr name="LiU-TURKOS">
      <a:srgbClr val="17C7D2"/>
    </a:custClr>
    <a:custClr name="LiU-GRÖN">
      <a:srgbClr val="00CFB5"/>
    </a:custClr>
    <a:custClr name="LiU-">
      <a:srgbClr val="FFFFFF"/>
    </a:custClr>
    <a:custClr name="LiU-ORANGE">
      <a:srgbClr val="FF6442"/>
    </a:custClr>
    <a:custClr name="LiU-LILA">
      <a:srgbClr val="8981D3"/>
    </a:custClr>
    <a:custClr name="LiU-GUL">
      <a:srgbClr val="FDEF5D"/>
    </a:custClr>
    <a:custClr name="LiU-GRÅ">
      <a:srgbClr val="6A7E91"/>
    </a:custClr>
    <a:custClr name="LiU-">
      <a:srgbClr val="FFFFFF"/>
    </a:custClr>
    <a:custClr name="LiU-">
      <a:srgbClr val="FFFFFF"/>
    </a:custClr>
    <a:custClr name="LiU-BLÅ 50%">
      <a:srgbClr val="80DCF3"/>
    </a:custClr>
    <a:custClr name="LiU-TURKOS 50%">
      <a:srgbClr val="8BE3E9"/>
    </a:custClr>
    <a:custClr name="LiU-GRÖN 50%">
      <a:srgbClr val="80E7DA"/>
    </a:custClr>
    <a:custClr name="LiU-">
      <a:srgbClr val="FFFFFF"/>
    </a:custClr>
    <a:custClr name="LiU-ORANGE 50%">
      <a:srgbClr val="FFB2A1"/>
    </a:custClr>
    <a:custClr name="LiU-LILA 50%">
      <a:srgbClr val="C4C0E9"/>
    </a:custClr>
    <a:custClr name="LiU-GUL 50%">
      <a:srgbClr val="FEF7AE"/>
    </a:custClr>
    <a:custClr name="LiU-GRÅ 50%">
      <a:srgbClr val="B5BFC8"/>
    </a:custClr>
    <a:custClr name="LiU-">
      <a:srgbClr val="FFFFFF"/>
    </a:custClr>
    <a:custClr name="LiU-">
      <a:srgbClr val="FFFFFF"/>
    </a:custClr>
    <a:custClr name="LiU-BLÅ 30%">
      <a:srgbClr val="B3EAF8"/>
    </a:custClr>
    <a:custClr name="LiU-TURKOS 30%">
      <a:srgbClr val="B9EEF2"/>
    </a:custClr>
    <a:custClr name="LiU-GRÖN 30%">
      <a:srgbClr val="B3F1E9"/>
    </a:custClr>
    <a:custClr name="LiU-">
      <a:srgbClr val="FFFFFF"/>
    </a:custClr>
    <a:custClr name="LiU-ORANGE 30%">
      <a:srgbClr val="FFD1C6"/>
    </a:custClr>
    <a:custClr name="LiU-LILA 30%">
      <a:srgbClr val="DCD9F2"/>
    </a:custClr>
    <a:custClr name="LiU-">
      <a:srgbClr val="FFFFFF"/>
    </a:custClr>
    <a:custClr name="LiU-GRÅ 30%">
      <a:srgbClr val="D2D8DE"/>
    </a:custClr>
    <a:custClr name="LiU-">
      <a:srgbClr val="FFFFFF"/>
    </a:custClr>
    <a:custClr name="LiU-">
      <a:srgbClr val="FFFFFF"/>
    </a:custClr>
  </a:custClrLst>
  <a:extLst>
    <a:ext uri="{05A4C25C-085E-4340-85A3-A5531E510DB2}">
      <thm15:themeFamily xmlns:thm15="http://schemas.microsoft.com/office/thememl/2012/main" name="ppt 2022 eng mall arbetsdokument" id="{C5D3AAF7-FD91-0641-82CA-992E61EA57B8}" vid="{430B14F5-39FB-9B4A-9FFD-12DCEE28B4CE}"/>
    </a:ext>
  </a:extLst>
</a:theme>
</file>

<file path=ppt/theme/theme3.xml><?xml version="1.0" encoding="utf-8"?>
<a:theme xmlns:a="http://schemas.openxmlformats.org/drawingml/2006/main" name="LiU - Light turquoise">
  <a:themeElements>
    <a:clrScheme name="LiU-BLÅ">
      <a:dk1>
        <a:srgbClr val="000000"/>
      </a:dk1>
      <a:lt1>
        <a:srgbClr val="FFFFFF"/>
      </a:lt1>
      <a:dk2>
        <a:srgbClr val="00B9E7"/>
      </a:dk2>
      <a:lt2>
        <a:srgbClr val="FFFFFF"/>
      </a:lt2>
      <a:accent1>
        <a:srgbClr val="17C7D2"/>
      </a:accent1>
      <a:accent2>
        <a:srgbClr val="00CFB5"/>
      </a:accent2>
      <a:accent3>
        <a:srgbClr val="FF6442"/>
      </a:accent3>
      <a:accent4>
        <a:srgbClr val="8981D3"/>
      </a:accent4>
      <a:accent5>
        <a:srgbClr val="FDEF5D"/>
      </a:accent5>
      <a:accent6>
        <a:srgbClr val="6A7E91"/>
      </a:accent6>
      <a:hlink>
        <a:srgbClr val="0000FF"/>
      </a:hlink>
      <a:folHlink>
        <a:srgbClr val="800080"/>
      </a:folHlink>
    </a:clrScheme>
    <a:fontScheme name="LiU">
      <a:majorFont>
        <a:latin typeface="KorolevLiU Medium"/>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LiU-BLÅ">
      <a:srgbClr val="00B9E7"/>
    </a:custClr>
    <a:custClr name="LiU-TURKOS">
      <a:srgbClr val="17C7D2"/>
    </a:custClr>
    <a:custClr name="LiU-GRÖN">
      <a:srgbClr val="00CFB5"/>
    </a:custClr>
    <a:custClr name="LiU-">
      <a:srgbClr val="FFFFFF"/>
    </a:custClr>
    <a:custClr name="LiU-ORANGE">
      <a:srgbClr val="FF6442"/>
    </a:custClr>
    <a:custClr name="LiU-LILA">
      <a:srgbClr val="8981D3"/>
    </a:custClr>
    <a:custClr name="LiU-GUL">
      <a:srgbClr val="FDEF5D"/>
    </a:custClr>
    <a:custClr name="LiU-GRÅ">
      <a:srgbClr val="6A7E91"/>
    </a:custClr>
    <a:custClr name="LiU-">
      <a:srgbClr val="FFFFFF"/>
    </a:custClr>
    <a:custClr name="LiU-">
      <a:srgbClr val="FFFFFF"/>
    </a:custClr>
    <a:custClr name="LiU-BLÅ 50%">
      <a:srgbClr val="80DCF3"/>
    </a:custClr>
    <a:custClr name="LiU-TURKOS 50%">
      <a:srgbClr val="8BE3E9"/>
    </a:custClr>
    <a:custClr name="LiU-GRÖN 50%">
      <a:srgbClr val="80E7DA"/>
    </a:custClr>
    <a:custClr name="LiU-">
      <a:srgbClr val="FFFFFF"/>
    </a:custClr>
    <a:custClr name="LiU-ORANGE 50%">
      <a:srgbClr val="FFB2A1"/>
    </a:custClr>
    <a:custClr name="LiU-LILA 50%">
      <a:srgbClr val="C4C0E9"/>
    </a:custClr>
    <a:custClr name="LiU-GUL 50%">
      <a:srgbClr val="FEF7AE"/>
    </a:custClr>
    <a:custClr name="LiU-GRÅ 50%">
      <a:srgbClr val="B5BFC8"/>
    </a:custClr>
    <a:custClr name="LiU-">
      <a:srgbClr val="FFFFFF"/>
    </a:custClr>
    <a:custClr name="LiU-">
      <a:srgbClr val="FFFFFF"/>
    </a:custClr>
    <a:custClr name="LiU-BLÅ 30%">
      <a:srgbClr val="B3EAF8"/>
    </a:custClr>
    <a:custClr name="LiU-TURKOS 30%">
      <a:srgbClr val="B9EEF2"/>
    </a:custClr>
    <a:custClr name="LiU-GRÖN 30%">
      <a:srgbClr val="B3F1E9"/>
    </a:custClr>
    <a:custClr name="LiU-">
      <a:srgbClr val="FFFFFF"/>
    </a:custClr>
    <a:custClr name="LiU-ORANGE 30%">
      <a:srgbClr val="FFD1C6"/>
    </a:custClr>
    <a:custClr name="LiU-LILA 30%">
      <a:srgbClr val="DCD9F2"/>
    </a:custClr>
    <a:custClr name="LiU-">
      <a:srgbClr val="FFFFFF"/>
    </a:custClr>
    <a:custClr name="LiU-GRÅ 30%">
      <a:srgbClr val="D2D8DE"/>
    </a:custClr>
    <a:custClr name="LiU-">
      <a:srgbClr val="FFFFFF"/>
    </a:custClr>
    <a:custClr name="LiU-">
      <a:srgbClr val="FFFFFF"/>
    </a:custClr>
  </a:custClrLst>
  <a:extLst>
    <a:ext uri="{05A4C25C-085E-4340-85A3-A5531E510DB2}">
      <thm15:themeFamily xmlns:thm15="http://schemas.microsoft.com/office/thememl/2012/main" name="ppt 2022 eng mall arbetsdokument" id="{C5D3AAF7-FD91-0641-82CA-992E61EA57B8}" vid="{CE9DAF0A-E7D8-8D49-A0F6-D4CD3C68C526}"/>
    </a:ext>
  </a:extLst>
</a:theme>
</file>

<file path=ppt/theme/theme4.xml><?xml version="1.0" encoding="utf-8"?>
<a:theme xmlns:a="http://schemas.openxmlformats.org/drawingml/2006/main" name="A4BusinessTheme">
  <a:themeElements>
    <a:clrScheme name="Digital4Business-Master">
      <a:dk1>
        <a:srgbClr val="142A3E"/>
      </a:dk1>
      <a:lt1>
        <a:sysClr val="window" lastClr="FFFFFF"/>
      </a:lt1>
      <a:dk2>
        <a:srgbClr val="360D3B"/>
      </a:dk2>
      <a:lt2>
        <a:srgbClr val="F5F6F8"/>
      </a:lt2>
      <a:accent1>
        <a:srgbClr val="BC0E71"/>
      </a:accent1>
      <a:accent2>
        <a:srgbClr val="7A2982"/>
      </a:accent2>
      <a:accent3>
        <a:srgbClr val="8983BF"/>
      </a:accent3>
      <a:accent4>
        <a:srgbClr val="DD76B3"/>
      </a:accent4>
      <a:accent5>
        <a:srgbClr val="FEC23C"/>
      </a:accent5>
      <a:accent6>
        <a:srgbClr val="499946"/>
      </a:accent6>
      <a:hlink>
        <a:srgbClr val="BC0E71"/>
      </a:hlink>
      <a:folHlink>
        <a:srgbClr val="66003A"/>
      </a:folHlink>
    </a:clrScheme>
    <a:fontScheme name="Digital4Business Master">
      <a:majorFont>
        <a:latin typeface="Blinker SemiBold"/>
        <a:ea typeface=""/>
        <a:cs typeface=""/>
      </a:majorFont>
      <a:minorFont>
        <a:latin typeface="Work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4BusinessTheme" id="{5059F8A8-BDE8-4DE8-8C7B-DE1E2A21D4B1}" vid="{7093F507-55F3-4F26-8B9E-A03F25C8FC4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ild xmlns="03853f7a-095a-4e2c-90ea-9fb1756f1b8c" xsi:nil="true"/>
    <Test xmlns="03853f7a-095a-4e2c-90ea-9fb1756f1b8c" xsi:nil="true"/>
    <DocumentLanguage xmlns="b1ddacd9-da6e-4e69-851a-985fceb8701e" xsi:nil="true"/>
    <Notes xmlns="03853f7a-095a-4e2c-90ea-9fb1756f1b8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LiU Dokument" ma:contentTypeID="0x0101007342C1095E77024AA87CEA391F48A03600CF7C807663F70743AB21C081AD9B17B8" ma:contentTypeVersion="19" ma:contentTypeDescription="Skapa ett nytt dokument." ma:contentTypeScope="" ma:versionID="25a4c69cc8dc7d2c8c8c1bece3f86bc8">
  <xsd:schema xmlns:xsd="http://www.w3.org/2001/XMLSchema" xmlns:xs="http://www.w3.org/2001/XMLSchema" xmlns:p="http://schemas.microsoft.com/office/2006/metadata/properties" xmlns:ns1="b1ddacd9-da6e-4e69-851a-985fceb8701e" xmlns:ns3="d61e1fe5-5867-4f66-ac1f-661706698006" xmlns:ns4="03853f7a-095a-4e2c-90ea-9fb1756f1b8c" targetNamespace="http://schemas.microsoft.com/office/2006/metadata/properties" ma:root="true" ma:fieldsID="957b168a4cc1b8d1013b6a48923d71aa" ns1:_="" ns3:_="" ns4:_="">
    <xsd:import namespace="b1ddacd9-da6e-4e69-851a-985fceb8701e"/>
    <xsd:import namespace="d61e1fe5-5867-4f66-ac1f-661706698006"/>
    <xsd:import namespace="03853f7a-095a-4e2c-90ea-9fb1756f1b8c"/>
    <xsd:element name="properties">
      <xsd:complexType>
        <xsd:sequence>
          <xsd:element name="documentManagement">
            <xsd:complexType>
              <xsd:all>
                <xsd:element ref="ns1:DocumentLanguage" minOccurs="0"/>
                <xsd:element ref="ns3:SharedWithUsers" minOccurs="0"/>
                <xsd:element ref="ns3:SharedWithDetails"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Notes" minOccurs="0"/>
                <xsd:element ref="ns4:Test" minOccurs="0"/>
                <xsd:element ref="ns4:Bild" minOccurs="0"/>
                <xsd:element ref="ns4:MediaServiceDateTaken" minOccurs="0"/>
                <xsd:element ref="ns4:MediaLengthInSeconds" minOccurs="0"/>
                <xsd:element ref="ns4:MediaServiceAuto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ddacd9-da6e-4e69-851a-985fceb8701e" elementFormDefault="qualified">
    <xsd:import namespace="http://schemas.microsoft.com/office/2006/documentManagement/types"/>
    <xsd:import namespace="http://schemas.microsoft.com/office/infopath/2007/PartnerControls"/>
    <xsd:element name="DocumentLanguage" ma:index="0" nillable="true" ma:displayName="Dokumentspråk" ma:format="Dropdown" ma:internalName="DocumentLanguage">
      <xsd:simpleType>
        <xsd:restriction base="dms:Choice">
          <xsd:enumeration value="SV"/>
          <xsd:enumeration value="EN"/>
        </xsd:restriction>
      </xsd:simpleType>
    </xsd:element>
  </xsd:schema>
  <xsd:schema xmlns:xsd="http://www.w3.org/2001/XMLSchema" xmlns:xs="http://www.w3.org/2001/XMLSchema" xmlns:dms="http://schemas.microsoft.com/office/2006/documentManagement/types" xmlns:pc="http://schemas.microsoft.com/office/infopath/2007/PartnerControls" targetNamespace="d61e1fe5-5867-4f66-ac1f-661706698006" elementFormDefault="qualified">
    <xsd:import namespace="http://schemas.microsoft.com/office/2006/documentManagement/types"/>
    <xsd:import namespace="http://schemas.microsoft.com/office/infopath/2007/PartnerControls"/>
    <xsd:element name="SharedWithUsers" ma:index="9"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Delat med informa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3853f7a-095a-4e2c-90ea-9fb1756f1b8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Notes" ma:index="17" nillable="true" ma:displayName="Notes" ma:format="Dropdown" ma:internalName="Notes">
      <xsd:simpleType>
        <xsd:restriction base="dms:Note">
          <xsd:maxLength value="255"/>
        </xsd:restriction>
      </xsd:simpleType>
    </xsd:element>
    <xsd:element name="Test" ma:index="18" nillable="true" ma:displayName="Test" ma:format="Dropdown" ma:internalName="Test">
      <xsd:simpleType>
        <xsd:restriction base="dms:Choice">
          <xsd:enumeration value="Ladda ner"/>
          <xsd:enumeration value="Val 2"/>
          <xsd:enumeration value="Val 3"/>
        </xsd:restriction>
      </xsd:simpleType>
    </xsd:element>
    <xsd:element name="Bild" ma:index="19" nillable="true" ma:displayName="Bild" ma:format="Thumbnail" ma:internalName="Bild">
      <xsd:simpleType>
        <xsd:restriction base="dms:Unknown"/>
      </xsd:simpleType>
    </xsd:element>
    <xsd:element name="MediaServiceDateTaken" ma:index="20" nillable="true" ma:displayName="MediaServiceDateTaken" ma:hidden="true" ma:internalName="MediaServiceDateTake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MediaServiceAutoKeyPoints" ma:index="22"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8"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494F70-4955-4DB6-BD54-74471D0903E5}">
  <ds:schemaRefs>
    <ds:schemaRef ds:uri="http://schemas.microsoft.com/sharepoint/v3/contenttype/forms"/>
  </ds:schemaRefs>
</ds:datastoreItem>
</file>

<file path=customXml/itemProps2.xml><?xml version="1.0" encoding="utf-8"?>
<ds:datastoreItem xmlns:ds="http://schemas.openxmlformats.org/officeDocument/2006/customXml" ds:itemID="{FA58BF02-2FD4-48FE-839B-4585173BA8BF}">
  <ds:schemaRefs>
    <ds:schemaRef ds:uri="http://purl.org/dc/terms/"/>
    <ds:schemaRef ds:uri="http://schemas.openxmlformats.org/package/2006/metadata/core-properties"/>
    <ds:schemaRef ds:uri="d61e1fe5-5867-4f66-ac1f-661706698006"/>
    <ds:schemaRef ds:uri="http://schemas.microsoft.com/office/2006/documentManagement/types"/>
    <ds:schemaRef ds:uri="http://schemas.microsoft.com/office/infopath/2007/PartnerControls"/>
    <ds:schemaRef ds:uri="03853f7a-095a-4e2c-90ea-9fb1756f1b8c"/>
    <ds:schemaRef ds:uri="http://purl.org/dc/elements/1.1/"/>
    <ds:schemaRef ds:uri="http://schemas.microsoft.com/office/2006/metadata/properties"/>
    <ds:schemaRef ds:uri="b1ddacd9-da6e-4e69-851a-985fceb8701e"/>
    <ds:schemaRef ds:uri="http://www.w3.org/XML/1998/namespace"/>
    <ds:schemaRef ds:uri="http://purl.org/dc/dcmitype/"/>
  </ds:schemaRefs>
</ds:datastoreItem>
</file>

<file path=customXml/itemProps3.xml><?xml version="1.0" encoding="utf-8"?>
<ds:datastoreItem xmlns:ds="http://schemas.openxmlformats.org/officeDocument/2006/customXml" ds:itemID="{160C206B-94DA-4D4D-ADC0-524F883D46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ddacd9-da6e-4e69-851a-985fceb8701e"/>
    <ds:schemaRef ds:uri="d61e1fe5-5867-4f66-ac1f-661706698006"/>
    <ds:schemaRef ds:uri="03853f7a-095a-4e2c-90ea-9fb1756f1b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Presentation</Template>
  <TotalTime>1648</TotalTime>
  <Words>3781</Words>
  <Application>Microsoft Office PowerPoint</Application>
  <PresentationFormat>Widescreen</PresentationFormat>
  <Paragraphs>534</Paragraphs>
  <Slides>51</Slides>
  <Notes>1</Notes>
  <HiddenSlides>0</HiddenSlides>
  <MMClips>0</MMClips>
  <ScaleCrop>false</ScaleCrop>
  <HeadingPairs>
    <vt:vector size="4" baseType="variant">
      <vt:variant>
        <vt:lpstr>Theme</vt:lpstr>
      </vt:variant>
      <vt:variant>
        <vt:i4>4</vt:i4>
      </vt:variant>
      <vt:variant>
        <vt:lpstr>Slide Titles</vt:lpstr>
      </vt:variant>
      <vt:variant>
        <vt:i4>51</vt:i4>
      </vt:variant>
    </vt:vector>
  </HeadingPairs>
  <TitlesOfParts>
    <vt:vector size="55" baseType="lpstr">
      <vt:lpstr>LiU - WHITE</vt:lpstr>
      <vt:lpstr>LiU - BLACK</vt:lpstr>
      <vt:lpstr>LiU - Light turquoise</vt:lpstr>
      <vt:lpstr>A4BusinessTheme</vt:lpstr>
      <vt:lpstr>Foundational Knowledge for AI</vt:lpstr>
      <vt:lpstr>Algorithmic, Knowledge-Based and Learning-Based AI</vt:lpstr>
      <vt:lpstr>Romania Route Finding Problem</vt:lpstr>
      <vt:lpstr>Problem Formulation</vt:lpstr>
      <vt:lpstr>3 Partial Search Trees: Route Finding</vt:lpstr>
      <vt:lpstr>Problem Formulation: Vacuum cleaning world</vt:lpstr>
      <vt:lpstr>Solving the Vacuum World</vt:lpstr>
      <vt:lpstr>Problem Formulation: Missionaries and Cannibals</vt:lpstr>
      <vt:lpstr>One Formalization</vt:lpstr>
      <vt:lpstr>General Search</vt:lpstr>
      <vt:lpstr>Examples of Real-World Problems</vt:lpstr>
      <vt:lpstr>Search Algorithms</vt:lpstr>
      <vt:lpstr>Search Algorithms</vt:lpstr>
      <vt:lpstr>Search Strategies</vt:lpstr>
      <vt:lpstr>Some Search Classes</vt:lpstr>
      <vt:lpstr>Implementing the Search Tree</vt:lpstr>
      <vt:lpstr>States (in state space)  and Nodes (in a search tree)</vt:lpstr>
      <vt:lpstr>Breadth-First Search</vt:lpstr>
      <vt:lpstr>Depth-First Search</vt:lpstr>
      <vt:lpstr>Heuristic Search</vt:lpstr>
      <vt:lpstr>Intuitions behind Heuristic Search</vt:lpstr>
      <vt:lpstr>Romania Travel Problem</vt:lpstr>
      <vt:lpstr>Greedy Best-First Search: Romania</vt:lpstr>
      <vt:lpstr>A*-1</vt:lpstr>
      <vt:lpstr>A*-2</vt:lpstr>
      <vt:lpstr>A*-3</vt:lpstr>
      <vt:lpstr>A*-4</vt:lpstr>
      <vt:lpstr>A*-4</vt:lpstr>
      <vt:lpstr>A*-6</vt:lpstr>
      <vt:lpstr>Some properties of A*</vt:lpstr>
      <vt:lpstr>Search in Complex Environments</vt:lpstr>
      <vt:lpstr>Local Search: 8 Queens Problem</vt:lpstr>
      <vt:lpstr>Local Search Techniques</vt:lpstr>
      <vt:lpstr>Hill-Climbing Algorithm (steepest ascent version)</vt:lpstr>
      <vt:lpstr>Greedy Progress: Hill Climbing</vt:lpstr>
      <vt:lpstr>Variations on Hill Climbing</vt:lpstr>
      <vt:lpstr>Local Beam Search</vt:lpstr>
      <vt:lpstr>Simulated Annealing</vt:lpstr>
      <vt:lpstr>Evolutionary Algorithms</vt:lpstr>
      <vt:lpstr>Genetic Algorithms</vt:lpstr>
      <vt:lpstr>Adversarial Search</vt:lpstr>
      <vt:lpstr>Why Study Board Games?</vt:lpstr>
      <vt:lpstr>Challenges</vt:lpstr>
      <vt:lpstr>More generally: Adverserial Search</vt:lpstr>
      <vt:lpstr>Games as Search</vt:lpstr>
      <vt:lpstr>(Partial) Game Tree for Tic-Tac-Toe</vt:lpstr>
      <vt:lpstr>Optimal Decisions in Games: Minimax Search</vt:lpstr>
      <vt:lpstr>Minimax Tree</vt:lpstr>
      <vt:lpstr>MAX utility values</vt:lpstr>
      <vt:lpstr>Minimax Algortihm</vt:lpstr>
      <vt:lpstr>4 Steps in MCTS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TDDC17 Le2</dc:title>
  <dc:creator>Fredrik Heintz</dc:creator>
  <cp:lastModifiedBy>Andreas Bueff</cp:lastModifiedBy>
  <cp:revision>6</cp:revision>
  <dcterms:created xsi:type="dcterms:W3CDTF">2022-08-29T06:51:56Z</dcterms:created>
  <dcterms:modified xsi:type="dcterms:W3CDTF">2024-05-31T14:58:06Z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0x0101007342C1095E77024AA87CEA391F48A03600CF7C807663F70743AB21C081AD9B17B8</vt:lpwstr>
  </property>
  <property fmtid="{D5CDD505-2E9C-101B-9397-08002B2CF9AE}" pid="3" name="MediaServiceImageTags">
    <vt:lpwstr/>
  </property>
</Properties>
</file>